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508" r:id="rId2"/>
    <p:sldId id="458" r:id="rId3"/>
    <p:sldId id="461" r:id="rId4"/>
    <p:sldId id="503" r:id="rId5"/>
    <p:sldId id="504" r:id="rId6"/>
    <p:sldId id="505" r:id="rId7"/>
    <p:sldId id="511" r:id="rId8"/>
    <p:sldId id="441" r:id="rId9"/>
    <p:sldId id="419" r:id="rId10"/>
    <p:sldId id="450" r:id="rId11"/>
    <p:sldId id="453" r:id="rId12"/>
    <p:sldId id="477" r:id="rId13"/>
    <p:sldId id="478" r:id="rId14"/>
    <p:sldId id="479" r:id="rId15"/>
    <p:sldId id="482" r:id="rId16"/>
    <p:sldId id="483" r:id="rId17"/>
    <p:sldId id="484" r:id="rId18"/>
    <p:sldId id="420" r:id="rId19"/>
    <p:sldId id="509" r:id="rId20"/>
    <p:sldId id="463" r:id="rId21"/>
    <p:sldId id="457" r:id="rId22"/>
    <p:sldId id="490" r:id="rId23"/>
    <p:sldId id="485" r:id="rId24"/>
    <p:sldId id="510" r:id="rId25"/>
    <p:sldId id="464" r:id="rId26"/>
    <p:sldId id="465" r:id="rId27"/>
    <p:sldId id="486" r:id="rId28"/>
    <p:sldId id="466" r:id="rId29"/>
    <p:sldId id="467" r:id="rId30"/>
    <p:sldId id="468" r:id="rId31"/>
    <p:sldId id="469" r:id="rId32"/>
    <p:sldId id="472" r:id="rId33"/>
    <p:sldId id="476" r:id="rId34"/>
    <p:sldId id="470" r:id="rId35"/>
    <p:sldId id="471" r:id="rId36"/>
    <p:sldId id="475" r:id="rId37"/>
    <p:sldId id="474" r:id="rId38"/>
    <p:sldId id="506" r:id="rId39"/>
    <p:sldId id="497" r:id="rId40"/>
    <p:sldId id="434" r:id="rId41"/>
    <p:sldId id="445" r:id="rId42"/>
    <p:sldId id="487" r:id="rId43"/>
    <p:sldId id="521" r:id="rId44"/>
    <p:sldId id="436" r:id="rId45"/>
  </p:sldIdLst>
  <p:sldSz cx="16256000" cy="9144000"/>
  <p:notesSz cx="16256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1" d="100"/>
          <a:sy n="61" d="100"/>
        </p:scale>
        <p:origin x="710"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863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bwMode="auto">
          <a:xfrm>
            <a:off x="5080000" y="685800"/>
            <a:ext cx="6096000" cy="3429000"/>
          </a:xfrm>
          <a:prstGeom prst="rect">
            <a:avLst/>
          </a:prstGeom>
          <a:noFill/>
          <a:ln>
            <a:solidFill>
              <a:srgbClr val="000000"/>
            </a:solidFill>
            <a:miter lim="800000"/>
            <a:headEnd/>
            <a:tailEnd/>
          </a:ln>
        </p:spPr>
      </p:sp>
      <p:sp>
        <p:nvSpPr>
          <p:cNvPr id="24579" name="Rectangle 3"/>
          <p:cNvSpPr>
            <a:spLocks noGrp="1"/>
          </p:cNvSpPr>
          <p:nvPr>
            <p:ph type="body" idx="1"/>
          </p:nvPr>
        </p:nvSpPr>
        <p:spPr bwMode="auto">
          <a:xfrm>
            <a:off x="1625600" y="4343400"/>
            <a:ext cx="13004800" cy="4114800"/>
          </a:xfrm>
          <a:prstGeom prst="rect">
            <a:avLst/>
          </a:prstGeom>
          <a:noFill/>
        </p:spPr>
        <p:txBody>
          <a:bodyPr wrap="square" numCol="1" anchor="t" anchorCtr="0" compatLnSpc="1">
            <a:prstTxWarp prst="textNoShape">
              <a:avLst/>
            </a:prstTxWarp>
          </a:bodyPr>
          <a:lstStyle/>
          <a:p>
            <a:endParaRPr lang="es-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TextEdit="1"/>
          </p:cNvSpPr>
          <p:nvPr>
            <p:ph type="sldImg"/>
          </p:nvPr>
        </p:nvSpPr>
        <p:spPr bwMode="auto">
          <a:xfrm>
            <a:off x="5080000" y="685800"/>
            <a:ext cx="6096000" cy="3429000"/>
          </a:xfrm>
          <a:prstGeom prst="rect">
            <a:avLst/>
          </a:prstGeom>
          <a:noFill/>
          <a:ln>
            <a:solidFill>
              <a:srgbClr val="000000"/>
            </a:solidFill>
            <a:miter lim="800000"/>
            <a:headEnd/>
            <a:tailEnd/>
          </a:ln>
        </p:spPr>
      </p:sp>
      <p:sp>
        <p:nvSpPr>
          <p:cNvPr id="25603" name="Rectangle 3"/>
          <p:cNvSpPr>
            <a:spLocks noGrp="1"/>
          </p:cNvSpPr>
          <p:nvPr>
            <p:ph type="body" idx="1"/>
          </p:nvPr>
        </p:nvSpPr>
        <p:spPr bwMode="auto">
          <a:xfrm>
            <a:off x="1625600" y="4343400"/>
            <a:ext cx="13004800" cy="4114800"/>
          </a:xfrm>
          <a:prstGeom prst="rect">
            <a:avLst/>
          </a:prstGeom>
          <a:noFill/>
        </p:spPr>
        <p:txBody>
          <a:bodyPr wrap="square" numCol="1" anchor="t" anchorCtr="0" compatLnSpc="1">
            <a:prstTxWarp prst="textNoShape">
              <a:avLst/>
            </a:prstTxWarp>
          </a:bodyPr>
          <a:lstStyle/>
          <a:p>
            <a:endParaRPr lang="es-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extLst>
      <p:ext uri="{BB962C8B-B14F-4D97-AF65-F5344CB8AC3E}">
        <p14:creationId xmlns:p14="http://schemas.microsoft.com/office/powerpoint/2010/main" val="3120020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857159" y="1143177"/>
            <a:ext cx="10541682" cy="3086295"/>
          </a:xfrm>
          <a:prstGeom prst="rect">
            <a:avLst/>
          </a:prstGeom>
          <a:noFill/>
          <a:ln w="12700">
            <a:solidFill>
              <a:prstClr val="black"/>
            </a:solidFill>
          </a:ln>
        </p:spPr>
      </p:sp>
      <p:sp>
        <p:nvSpPr>
          <p:cNvPr id="3" name="Marcador de notas 2"/>
          <p:cNvSpPr>
            <a:spLocks noGrp="1"/>
          </p:cNvSpPr>
          <p:nvPr>
            <p:ph type="body" idx="1"/>
          </p:nvPr>
        </p:nvSpPr>
        <p:spPr>
          <a:xfrm>
            <a:off x="1625600" y="4400550"/>
            <a:ext cx="13004800" cy="3600450"/>
          </a:xfrm>
          <a:prstGeom prst="rect">
            <a:avLst/>
          </a:prstGeom>
        </p:spPr>
        <p:txBody>
          <a:bodyPr/>
          <a:lstStyle/>
          <a:p>
            <a:endParaRPr lang="es-ES" dirty="0"/>
          </a:p>
        </p:txBody>
      </p:sp>
    </p:spTree>
    <p:extLst>
      <p:ext uri="{BB962C8B-B14F-4D97-AF65-F5344CB8AC3E}">
        <p14:creationId xmlns:p14="http://schemas.microsoft.com/office/powerpoint/2010/main" val="3657266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extLst>
      <p:ext uri="{BB962C8B-B14F-4D97-AF65-F5344CB8AC3E}">
        <p14:creationId xmlns:p14="http://schemas.microsoft.com/office/powerpoint/2010/main" val="591989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bwMode="auto">
          <a:xfrm>
            <a:off x="5080000" y="685800"/>
            <a:ext cx="6096000" cy="3429000"/>
          </a:xfrm>
          <a:prstGeom prst="rect">
            <a:avLst/>
          </a:prstGeom>
          <a:noFill/>
          <a:ln>
            <a:solidFill>
              <a:srgbClr val="000000"/>
            </a:solidFill>
            <a:miter lim="800000"/>
            <a:headEnd/>
            <a:tailEnd/>
          </a:ln>
        </p:spPr>
      </p:sp>
      <p:sp>
        <p:nvSpPr>
          <p:cNvPr id="24579" name="Rectangle 3"/>
          <p:cNvSpPr>
            <a:spLocks noGrp="1"/>
          </p:cNvSpPr>
          <p:nvPr>
            <p:ph type="body" idx="1"/>
          </p:nvPr>
        </p:nvSpPr>
        <p:spPr bwMode="auto">
          <a:xfrm>
            <a:off x="1625600" y="4343400"/>
            <a:ext cx="13004800" cy="4114800"/>
          </a:xfrm>
          <a:prstGeom prst="rect">
            <a:avLst/>
          </a:prstGeom>
          <a:noFill/>
        </p:spPr>
        <p:txBody>
          <a:bodyPr wrap="square" numCol="1" anchor="t" anchorCtr="0" compatLnSpc="1">
            <a:prstTxWarp prst="textNoShape">
              <a:avLst/>
            </a:prstTxWarp>
          </a:bodyPr>
          <a:lstStyle/>
          <a:p>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bwMode="auto">
          <a:xfrm>
            <a:off x="5080000" y="685800"/>
            <a:ext cx="6096000" cy="3429000"/>
          </a:xfrm>
          <a:prstGeom prst="rect">
            <a:avLst/>
          </a:prstGeom>
          <a:noFill/>
          <a:ln>
            <a:solidFill>
              <a:srgbClr val="000000"/>
            </a:solidFill>
            <a:miter lim="800000"/>
            <a:headEnd/>
            <a:tailEnd/>
          </a:ln>
        </p:spPr>
      </p:sp>
      <p:sp>
        <p:nvSpPr>
          <p:cNvPr id="24579" name="Rectangle 3"/>
          <p:cNvSpPr>
            <a:spLocks noGrp="1"/>
          </p:cNvSpPr>
          <p:nvPr>
            <p:ph type="body" idx="1"/>
          </p:nvPr>
        </p:nvSpPr>
        <p:spPr bwMode="auto">
          <a:xfrm>
            <a:off x="1625600" y="4343400"/>
            <a:ext cx="13004800" cy="4114800"/>
          </a:xfrm>
          <a:prstGeom prst="rect">
            <a:avLst/>
          </a:prstGeom>
          <a:noFill/>
        </p:spPr>
        <p:txBody>
          <a:bodyPr wrap="square" numCol="1" anchor="t" anchorCtr="0" compatLnSpc="1">
            <a:prstTxWarp prst="textNoShape">
              <a:avLst/>
            </a:prstTxWarp>
          </a:bodyPr>
          <a:lstStyle/>
          <a:p>
            <a:endParaRPr lang="es-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TextEdit="1"/>
          </p:cNvSpPr>
          <p:nvPr>
            <p:ph type="sldImg"/>
          </p:nvPr>
        </p:nvSpPr>
        <p:spPr bwMode="auto">
          <a:xfrm>
            <a:off x="5080000" y="685800"/>
            <a:ext cx="6096000" cy="3429000"/>
          </a:xfrm>
          <a:prstGeom prst="rect">
            <a:avLst/>
          </a:prstGeom>
          <a:noFill/>
          <a:ln>
            <a:solidFill>
              <a:srgbClr val="000000"/>
            </a:solidFill>
            <a:miter lim="800000"/>
            <a:headEnd/>
            <a:tailEnd/>
          </a:ln>
        </p:spPr>
      </p:sp>
      <p:sp>
        <p:nvSpPr>
          <p:cNvPr id="24579" name="Rectangle 3"/>
          <p:cNvSpPr>
            <a:spLocks noGrp="1"/>
          </p:cNvSpPr>
          <p:nvPr>
            <p:ph type="body" idx="1"/>
          </p:nvPr>
        </p:nvSpPr>
        <p:spPr bwMode="auto">
          <a:xfrm>
            <a:off x="1625600" y="4343400"/>
            <a:ext cx="13004800" cy="4114800"/>
          </a:xfrm>
          <a:prstGeom prst="rect">
            <a:avLst/>
          </a:prstGeom>
          <a:noFill/>
        </p:spPr>
        <p:txBody>
          <a:bodyPr wrap="square" numCol="1" anchor="t" anchorCtr="0" compatLnSpc="1">
            <a:prstTxWarp prst="textNoShape">
              <a:avLst/>
            </a:prstTxWarp>
          </a:bodyPr>
          <a:lstStyle/>
          <a:p>
            <a:endParaRPr lang="es-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1625600" y="4343400"/>
            <a:ext cx="13004800" cy="4114800"/>
          </a:xfrm>
          <a:prstGeom prst="rect">
            <a:avLst/>
          </a:prstGeom>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219676" y="2834640"/>
            <a:ext cx="13822997" cy="192023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439352" y="5120640"/>
            <a:ext cx="11383644" cy="22860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600" b="0" i="0">
                <a:solidFill>
                  <a:srgbClr val="2E5796"/>
                </a:solidFill>
                <a:latin typeface="Palatino Linotype"/>
                <a:cs typeface="Palatino Linotype"/>
              </a:defRPr>
            </a:lvl1pPr>
          </a:lstStyle>
          <a:p>
            <a:endParaRPr/>
          </a:p>
        </p:txBody>
      </p:sp>
      <p:sp>
        <p:nvSpPr>
          <p:cNvPr id="3" name="Holder 3"/>
          <p:cNvSpPr>
            <a:spLocks noGrp="1"/>
          </p:cNvSpPr>
          <p:nvPr>
            <p:ph type="body" idx="1"/>
          </p:nvPr>
        </p:nvSpPr>
        <p:spPr/>
        <p:txBody>
          <a:bodyPr lIns="0" tIns="0" rIns="0" bIns="0"/>
          <a:lstStyle>
            <a:lvl1pPr>
              <a:defRPr sz="3800" b="0" i="0">
                <a:solidFill>
                  <a:srgbClr val="7F7F7F"/>
                </a:solidFill>
                <a:latin typeface="Century Gothic"/>
                <a:cs typeface="Century Gothic"/>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600" b="0" i="0">
                <a:solidFill>
                  <a:srgbClr val="2E5796"/>
                </a:solidFill>
                <a:latin typeface="Palatino Linotype"/>
                <a:cs typeface="Palatino Linotype"/>
              </a:defRPr>
            </a:lvl1pPr>
          </a:lstStyle>
          <a:p>
            <a:endParaRPr/>
          </a:p>
        </p:txBody>
      </p:sp>
      <p:sp>
        <p:nvSpPr>
          <p:cNvPr id="3" name="Holder 3"/>
          <p:cNvSpPr>
            <a:spLocks noGrp="1"/>
          </p:cNvSpPr>
          <p:nvPr>
            <p:ph sz="half" idx="2"/>
          </p:nvPr>
        </p:nvSpPr>
        <p:spPr>
          <a:xfrm>
            <a:off x="813117" y="2103120"/>
            <a:ext cx="7074122" cy="603504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8375110" y="2103120"/>
            <a:ext cx="7074122" cy="603504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600" b="0" i="0">
                <a:solidFill>
                  <a:srgbClr val="2E5796"/>
                </a:solidFill>
                <a:latin typeface="Palatino Linotype"/>
                <a:cs typeface="Palatino Linotype"/>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9/13/2021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1219200" y="2840568"/>
            <a:ext cx="13817600" cy="2646878"/>
          </a:xfrm>
        </p:spPr>
        <p:txBody>
          <a:bodyPr/>
          <a:lstStyle/>
          <a:p>
            <a:r>
              <a:rPr lang="es-ES"/>
              <a:t>Haga clic para modificar el estilo de título del patrón</a:t>
            </a:r>
          </a:p>
        </p:txBody>
      </p:sp>
      <p:sp>
        <p:nvSpPr>
          <p:cNvPr id="3" name="2 Subtítulo"/>
          <p:cNvSpPr>
            <a:spLocks noGrp="1"/>
          </p:cNvSpPr>
          <p:nvPr>
            <p:ph type="subTitle" idx="1"/>
          </p:nvPr>
        </p:nvSpPr>
        <p:spPr>
          <a:xfrm>
            <a:off x="2438400" y="5181600"/>
            <a:ext cx="11379200" cy="1169551"/>
          </a:xfrm>
        </p:spPr>
        <p:txBody>
          <a:bodyPr/>
          <a:lstStyle>
            <a:lvl1pPr marL="0" indent="0" algn="ctr">
              <a:buNone/>
              <a:defRPr>
                <a:solidFill>
                  <a:schemeClr val="tx1">
                    <a:tint val="75000"/>
                  </a:schemeClr>
                </a:solidFill>
              </a:defRPr>
            </a:lvl1pPr>
            <a:lvl2pPr marL="725714" indent="0" algn="ctr">
              <a:buNone/>
              <a:defRPr>
                <a:solidFill>
                  <a:schemeClr val="tx1">
                    <a:tint val="75000"/>
                  </a:schemeClr>
                </a:solidFill>
              </a:defRPr>
            </a:lvl2pPr>
            <a:lvl3pPr marL="1451427" indent="0" algn="ctr">
              <a:buNone/>
              <a:defRPr>
                <a:solidFill>
                  <a:schemeClr val="tx1">
                    <a:tint val="75000"/>
                  </a:schemeClr>
                </a:solidFill>
              </a:defRPr>
            </a:lvl3pPr>
            <a:lvl4pPr marL="2177141" indent="0" algn="ctr">
              <a:buNone/>
              <a:defRPr>
                <a:solidFill>
                  <a:schemeClr val="tx1">
                    <a:tint val="75000"/>
                  </a:schemeClr>
                </a:solidFill>
              </a:defRPr>
            </a:lvl4pPr>
            <a:lvl5pPr marL="2902854" indent="0" algn="ctr">
              <a:buNone/>
              <a:defRPr>
                <a:solidFill>
                  <a:schemeClr val="tx1">
                    <a:tint val="75000"/>
                  </a:schemeClr>
                </a:solidFill>
              </a:defRPr>
            </a:lvl5pPr>
            <a:lvl6pPr marL="3628568" indent="0" algn="ctr">
              <a:buNone/>
              <a:defRPr>
                <a:solidFill>
                  <a:schemeClr val="tx1">
                    <a:tint val="75000"/>
                  </a:schemeClr>
                </a:solidFill>
              </a:defRPr>
            </a:lvl6pPr>
            <a:lvl7pPr marL="4354281" indent="0" algn="ctr">
              <a:buNone/>
              <a:defRPr>
                <a:solidFill>
                  <a:schemeClr val="tx1">
                    <a:tint val="75000"/>
                  </a:schemeClr>
                </a:solidFill>
              </a:defRPr>
            </a:lvl7pPr>
            <a:lvl8pPr marL="5079995" indent="0" algn="ctr">
              <a:buNone/>
              <a:defRPr>
                <a:solidFill>
                  <a:schemeClr val="tx1">
                    <a:tint val="75000"/>
                  </a:schemeClr>
                </a:solidFill>
              </a:defRPr>
            </a:lvl8pPr>
            <a:lvl9pPr marL="5805708"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a:xfrm>
            <a:off x="813117" y="8503920"/>
            <a:ext cx="3740340" cy="276999"/>
          </a:xfrm>
        </p:spPr>
        <p:txBody>
          <a:bodyPr/>
          <a:lstStyle>
            <a:lvl1pPr>
              <a:defRPr/>
            </a:lvl1pPr>
          </a:lstStyle>
          <a:p>
            <a:pPr>
              <a:defRPr/>
            </a:pPr>
            <a:fld id="{78846E88-87E9-4798-AEEE-BE89B8779029}" type="datetime1">
              <a:rPr lang="es-ES"/>
              <a:pPr>
                <a:defRPr/>
              </a:pPr>
              <a:t>13/09/2021</a:t>
            </a:fld>
            <a:endParaRPr lang="es-ES" dirty="0"/>
          </a:p>
        </p:txBody>
      </p:sp>
      <p:sp>
        <p:nvSpPr>
          <p:cNvPr id="5" name="4 Marcador de pie de página"/>
          <p:cNvSpPr>
            <a:spLocks noGrp="1"/>
          </p:cNvSpPr>
          <p:nvPr>
            <p:ph type="ftr" sz="quarter" idx="11"/>
          </p:nvPr>
        </p:nvSpPr>
        <p:spPr>
          <a:xfrm>
            <a:off x="5529199" y="8503920"/>
            <a:ext cx="5203951" cy="276999"/>
          </a:xfrm>
        </p:spPr>
        <p:txBody>
          <a:bodyPr/>
          <a:lstStyle>
            <a:lvl1pPr>
              <a:defRPr/>
            </a:lvl1pPr>
          </a:lstStyle>
          <a:p>
            <a:pPr>
              <a:defRPr/>
            </a:pPr>
            <a:r>
              <a:rPr lang="es-ES"/>
              <a:t>Alejandro R. Moyano</a:t>
            </a:r>
          </a:p>
        </p:txBody>
      </p:sp>
      <p:sp>
        <p:nvSpPr>
          <p:cNvPr id="6" name="5 Marcador de número de diapositiva"/>
          <p:cNvSpPr>
            <a:spLocks noGrp="1"/>
          </p:cNvSpPr>
          <p:nvPr>
            <p:ph type="sldNum" sz="quarter" idx="12"/>
          </p:nvPr>
        </p:nvSpPr>
        <p:spPr>
          <a:xfrm>
            <a:off x="11708892" y="8503920"/>
            <a:ext cx="3740340" cy="276999"/>
          </a:xfrm>
        </p:spPr>
        <p:txBody>
          <a:bodyPr/>
          <a:lstStyle>
            <a:lvl1pPr>
              <a:defRPr/>
            </a:lvl1pPr>
          </a:lstStyle>
          <a:p>
            <a:pPr>
              <a:defRPr/>
            </a:pPr>
            <a:fld id="{834BF310-BD44-4C2C-B2ED-9CD074FFB357}" type="slidenum">
              <a:rPr lang="es-ES"/>
              <a:pPr>
                <a:defRPr/>
              </a:pPr>
              <a:t>‹Nº›</a:t>
            </a:fld>
            <a:endParaRPr lang="es-E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813117" y="8503920"/>
            <a:ext cx="3740340" cy="276999"/>
          </a:xfrm>
          <a:ln/>
        </p:spPr>
        <p:txBody>
          <a:bodyPr/>
          <a:lstStyle>
            <a:lvl1pPr>
              <a:defRPr/>
            </a:lvl1pPr>
          </a:lstStyle>
          <a:p>
            <a:pPr>
              <a:defRPr/>
            </a:pPr>
            <a:fld id="{015D5B22-68A1-4208-8B26-23F85D1AD79B}" type="datetime1">
              <a:rPr lang="es-ES" smtClean="0"/>
              <a:pPr>
                <a:defRPr/>
              </a:pPr>
              <a:t>13/09/2021</a:t>
            </a:fld>
            <a:endParaRPr lang="en-GB"/>
          </a:p>
        </p:txBody>
      </p:sp>
      <p:sp>
        <p:nvSpPr>
          <p:cNvPr id="3" name="Rectangle 5"/>
          <p:cNvSpPr>
            <a:spLocks noGrp="1" noChangeArrowheads="1"/>
          </p:cNvSpPr>
          <p:nvPr>
            <p:ph type="ftr" sz="quarter" idx="11"/>
          </p:nvPr>
        </p:nvSpPr>
        <p:spPr>
          <a:xfrm>
            <a:off x="5529199" y="8503920"/>
            <a:ext cx="5203951" cy="276999"/>
          </a:xfrm>
          <a:ln/>
        </p:spPr>
        <p:txBody>
          <a:bodyPr/>
          <a:lstStyle>
            <a:lvl1pPr>
              <a:defRPr/>
            </a:lvl1pPr>
          </a:lstStyle>
          <a:p>
            <a:pPr>
              <a:defRPr/>
            </a:pPr>
            <a:endParaRPr lang="en-GB"/>
          </a:p>
        </p:txBody>
      </p:sp>
      <p:sp>
        <p:nvSpPr>
          <p:cNvPr id="4" name="Rectangle 6"/>
          <p:cNvSpPr>
            <a:spLocks noGrp="1" noChangeArrowheads="1"/>
          </p:cNvSpPr>
          <p:nvPr>
            <p:ph type="sldNum" sz="quarter" idx="12"/>
          </p:nvPr>
        </p:nvSpPr>
        <p:spPr>
          <a:xfrm>
            <a:off x="11708892" y="8503920"/>
            <a:ext cx="3740340" cy="276999"/>
          </a:xfrm>
          <a:ln/>
        </p:spPr>
        <p:txBody>
          <a:bodyPr/>
          <a:lstStyle>
            <a:lvl1pPr>
              <a:defRPr/>
            </a:lvl1pPr>
          </a:lstStyle>
          <a:p>
            <a:pPr>
              <a:defRPr/>
            </a:pPr>
            <a:fld id="{8126101C-330A-4595-9865-1BC9A333170A}" type="slidenum">
              <a:rPr lang="en-GB"/>
              <a:pPr>
                <a:defRPr/>
              </a:pPr>
              <a:t>‹Nº›</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16255989" cy="9143999"/>
          </a:xfrm>
          <a:prstGeom prst="rect">
            <a:avLst/>
          </a:prstGeom>
          <a:blipFill>
            <a:blip r:embed="rId9" cstate="print"/>
            <a:stretch>
              <a:fillRect/>
            </a:stretch>
          </a:blipFill>
        </p:spPr>
        <p:txBody>
          <a:bodyPr wrap="square" lIns="0" tIns="0" rIns="0" bIns="0" rtlCol="0"/>
          <a:lstStyle/>
          <a:p>
            <a:endParaRPr/>
          </a:p>
        </p:txBody>
      </p:sp>
      <p:sp>
        <p:nvSpPr>
          <p:cNvPr id="17" name="bk object 17"/>
          <p:cNvSpPr/>
          <p:nvPr/>
        </p:nvSpPr>
        <p:spPr>
          <a:xfrm>
            <a:off x="15036027" y="8666078"/>
            <a:ext cx="149860" cy="111760"/>
          </a:xfrm>
          <a:custGeom>
            <a:avLst/>
            <a:gdLst/>
            <a:ahLst/>
            <a:cxnLst/>
            <a:rect l="l" t="t" r="r" b="b"/>
            <a:pathLst>
              <a:path w="149859" h="111759">
                <a:moveTo>
                  <a:pt x="68412" y="0"/>
                </a:moveTo>
                <a:lnTo>
                  <a:pt x="25368" y="13970"/>
                </a:lnTo>
                <a:lnTo>
                  <a:pt x="1774" y="44024"/>
                </a:lnTo>
                <a:lnTo>
                  <a:pt x="0" y="56285"/>
                </a:lnTo>
                <a:lnTo>
                  <a:pt x="270" y="61097"/>
                </a:lnTo>
                <a:lnTo>
                  <a:pt x="26394" y="97640"/>
                </a:lnTo>
                <a:lnTo>
                  <a:pt x="71181" y="110977"/>
                </a:lnTo>
                <a:lnTo>
                  <a:pt x="90338" y="111651"/>
                </a:lnTo>
                <a:lnTo>
                  <a:pt x="104506" y="108241"/>
                </a:lnTo>
                <a:lnTo>
                  <a:pt x="137454" y="85476"/>
                </a:lnTo>
                <a:lnTo>
                  <a:pt x="149432" y="46210"/>
                </a:lnTo>
                <a:lnTo>
                  <a:pt x="145198" y="35324"/>
                </a:lnTo>
                <a:lnTo>
                  <a:pt x="116431" y="9785"/>
                </a:lnTo>
                <a:lnTo>
                  <a:pt x="68412" y="0"/>
                </a:lnTo>
                <a:close/>
              </a:path>
            </a:pathLst>
          </a:custGeom>
          <a:solidFill>
            <a:srgbClr val="7F7F7F"/>
          </a:solidFill>
        </p:spPr>
        <p:txBody>
          <a:bodyPr wrap="square" lIns="0" tIns="0" rIns="0" bIns="0" rtlCol="0"/>
          <a:lstStyle/>
          <a:p>
            <a:endParaRPr/>
          </a:p>
        </p:txBody>
      </p:sp>
      <p:sp>
        <p:nvSpPr>
          <p:cNvPr id="18" name="bk object 18"/>
          <p:cNvSpPr/>
          <p:nvPr/>
        </p:nvSpPr>
        <p:spPr>
          <a:xfrm>
            <a:off x="1011768" y="8666081"/>
            <a:ext cx="149860" cy="111760"/>
          </a:xfrm>
          <a:custGeom>
            <a:avLst/>
            <a:gdLst/>
            <a:ahLst/>
            <a:cxnLst/>
            <a:rect l="l" t="t" r="r" b="b"/>
            <a:pathLst>
              <a:path w="149859" h="111759">
                <a:moveTo>
                  <a:pt x="68414" y="0"/>
                </a:moveTo>
                <a:lnTo>
                  <a:pt x="25379" y="13978"/>
                </a:lnTo>
                <a:lnTo>
                  <a:pt x="1776" y="44025"/>
                </a:lnTo>
                <a:lnTo>
                  <a:pt x="0" y="56282"/>
                </a:lnTo>
                <a:lnTo>
                  <a:pt x="278" y="61157"/>
                </a:lnTo>
                <a:lnTo>
                  <a:pt x="26460" y="97655"/>
                </a:lnTo>
                <a:lnTo>
                  <a:pt x="71266" y="110969"/>
                </a:lnTo>
                <a:lnTo>
                  <a:pt x="90424" y="111639"/>
                </a:lnTo>
                <a:lnTo>
                  <a:pt x="104574" y="108222"/>
                </a:lnTo>
                <a:lnTo>
                  <a:pt x="137509" y="85444"/>
                </a:lnTo>
                <a:lnTo>
                  <a:pt x="149486" y="46164"/>
                </a:lnTo>
                <a:lnTo>
                  <a:pt x="145235" y="35288"/>
                </a:lnTo>
                <a:lnTo>
                  <a:pt x="116425" y="9773"/>
                </a:lnTo>
                <a:lnTo>
                  <a:pt x="68414" y="0"/>
                </a:lnTo>
                <a:close/>
              </a:path>
            </a:pathLst>
          </a:custGeom>
          <a:solidFill>
            <a:srgbClr val="7F7F7F"/>
          </a:solidFill>
        </p:spPr>
        <p:txBody>
          <a:bodyPr wrap="square" lIns="0" tIns="0" rIns="0" bIns="0" rtlCol="0"/>
          <a:lstStyle/>
          <a:p>
            <a:endParaRPr/>
          </a:p>
        </p:txBody>
      </p:sp>
      <p:sp>
        <p:nvSpPr>
          <p:cNvPr id="2" name="Holder 2"/>
          <p:cNvSpPr>
            <a:spLocks noGrp="1"/>
          </p:cNvSpPr>
          <p:nvPr>
            <p:ph type="title"/>
          </p:nvPr>
        </p:nvSpPr>
        <p:spPr>
          <a:xfrm>
            <a:off x="1187903" y="983589"/>
            <a:ext cx="13886543" cy="1093470"/>
          </a:xfrm>
          <a:prstGeom prst="rect">
            <a:avLst/>
          </a:prstGeom>
        </p:spPr>
        <p:txBody>
          <a:bodyPr wrap="square" lIns="0" tIns="0" rIns="0" bIns="0">
            <a:spAutoFit/>
          </a:bodyPr>
          <a:lstStyle>
            <a:lvl1pPr>
              <a:defRPr sz="8600" b="0" i="0">
                <a:solidFill>
                  <a:srgbClr val="2E5796"/>
                </a:solidFill>
                <a:latin typeface="Palatino Linotype"/>
                <a:cs typeface="Palatino Linotype"/>
              </a:defRPr>
            </a:lvl1pPr>
          </a:lstStyle>
          <a:p>
            <a:endParaRPr/>
          </a:p>
        </p:txBody>
      </p:sp>
      <p:sp>
        <p:nvSpPr>
          <p:cNvPr id="3" name="Holder 3"/>
          <p:cNvSpPr>
            <a:spLocks noGrp="1"/>
          </p:cNvSpPr>
          <p:nvPr>
            <p:ph type="body" idx="1"/>
          </p:nvPr>
        </p:nvSpPr>
        <p:spPr>
          <a:xfrm>
            <a:off x="945586" y="2280710"/>
            <a:ext cx="14371176" cy="3737610"/>
          </a:xfrm>
          <a:prstGeom prst="rect">
            <a:avLst/>
          </a:prstGeom>
        </p:spPr>
        <p:txBody>
          <a:bodyPr wrap="square" lIns="0" tIns="0" rIns="0" bIns="0">
            <a:spAutoFit/>
          </a:bodyPr>
          <a:lstStyle>
            <a:lvl1pPr>
              <a:defRPr sz="3800" b="0" i="0">
                <a:solidFill>
                  <a:srgbClr val="7F7F7F"/>
                </a:solidFill>
                <a:latin typeface="Century Gothic"/>
                <a:cs typeface="Century Gothic"/>
              </a:defRPr>
            </a:lvl1pPr>
          </a:lstStyle>
          <a:p>
            <a:endParaRPr/>
          </a:p>
        </p:txBody>
      </p:sp>
      <p:sp>
        <p:nvSpPr>
          <p:cNvPr id="4" name="Holder 4"/>
          <p:cNvSpPr>
            <a:spLocks noGrp="1"/>
          </p:cNvSpPr>
          <p:nvPr>
            <p:ph type="ftr" sz="quarter" idx="5"/>
          </p:nvPr>
        </p:nvSpPr>
        <p:spPr>
          <a:xfrm>
            <a:off x="5529199" y="8503920"/>
            <a:ext cx="5203951" cy="4572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813117" y="8503920"/>
            <a:ext cx="3740340" cy="4572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9/13/2021</a:t>
            </a:fld>
            <a:endParaRPr lang="en-US"/>
          </a:p>
        </p:txBody>
      </p:sp>
      <p:sp>
        <p:nvSpPr>
          <p:cNvPr id="6" name="Holder 6"/>
          <p:cNvSpPr>
            <a:spLocks noGrp="1"/>
          </p:cNvSpPr>
          <p:nvPr>
            <p:ph type="sldNum" sz="quarter" idx="7"/>
          </p:nvPr>
        </p:nvSpPr>
        <p:spPr>
          <a:xfrm>
            <a:off x="11708892" y="8503920"/>
            <a:ext cx="3740340" cy="4572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youtube.com/watch?v=hgI0p1zf31k"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mfalonso.pythonanywhere.com/ranas"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13.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mfalonso@faculty.ie.edu" TargetMode="Externa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eRP_J2yLjSU"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youtube.com/watch?v=k0xgjUhEG3U"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alkpython.fm/episodes/show/100/python-past-present-and-future-with-guido-van-rossum"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alkpython.fm/episodes/show/100/python-past-present-and-future-with-guido-van-rossum" TargetMode="Externa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alkpython.fm/episodes/show/100/python-past-present-and-future-with-guido-van-rossum"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hyperlink" Target="https://codecombat.com/students?_cc=FalseSellOpen" TargetMode="Externa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hyperlink" Target="http://mfalonso.pythonanywhere.com/ipe" TargetMode="Externa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alkpython.fm/episodes/show/100/python-past-present-and-future-with-guido-van-rossum"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talkpython.fm/episodes/show/100/python-past-present-and-future-with-guido-van-rossum"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mailto:mfalonso@faculty.ie.edu" TargetMode="Externa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hyperlink" Target="https://talkpython.fm/episodes/show/200/escaping-excel-hell-with-python-and-panda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oRkNaF0QvnI"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946400" y="1219200"/>
            <a:ext cx="10290793" cy="5801359"/>
          </a:xfrm>
          <a:prstGeom prst="rect">
            <a:avLst/>
          </a:prstGeom>
          <a:noFill/>
          <a:ln w="9525">
            <a:noFill/>
            <a:miter lim="800000"/>
            <a:headEnd/>
            <a:tailEnd/>
          </a:ln>
        </p:spPr>
      </p:pic>
      <p:sp>
        <p:nvSpPr>
          <p:cNvPr id="5" name="Rectangle 4"/>
          <p:cNvSpPr/>
          <p:nvPr/>
        </p:nvSpPr>
        <p:spPr>
          <a:xfrm>
            <a:off x="3415739" y="7315200"/>
            <a:ext cx="9512861" cy="646331"/>
          </a:xfrm>
          <a:prstGeom prst="rect">
            <a:avLst/>
          </a:prstGeom>
        </p:spPr>
        <p:txBody>
          <a:bodyPr wrap="none">
            <a:spAutoFit/>
          </a:bodyPr>
          <a:lstStyle/>
          <a:p>
            <a:r>
              <a:rPr lang="en-GB" sz="3600" dirty="0">
                <a:hlinkClick r:id="rId3"/>
              </a:rPr>
              <a:t>https://www.youtube.com/watch?v=hgI0p1zf31k</a:t>
            </a:r>
            <a:r>
              <a:rPr lang="en-GB" sz="3600" dirty="0"/>
              <a:t> </a:t>
            </a:r>
          </a:p>
        </p:txBody>
      </p:sp>
    </p:spTree>
    <p:extLst>
      <p:ext uri="{BB962C8B-B14F-4D97-AF65-F5344CB8AC3E}">
        <p14:creationId xmlns:p14="http://schemas.microsoft.com/office/powerpoint/2010/main" val="15445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p:txBody>
          <a:bodyPr/>
          <a:lstStyle/>
          <a:p>
            <a:pPr>
              <a:defRPr/>
            </a:pPr>
            <a:fld id="{B427DF0E-EA11-41A6-A5A6-1DEE70697DE5}" type="slidenum">
              <a:rPr lang="es-ES"/>
              <a:pPr>
                <a:defRPr/>
              </a:pPr>
              <a:t>10</a:t>
            </a:fld>
            <a:endParaRPr lang="es-ES" dirty="0"/>
          </a:p>
        </p:txBody>
      </p:sp>
      <p:sp>
        <p:nvSpPr>
          <p:cNvPr id="7" name="object 7"/>
          <p:cNvSpPr txBox="1"/>
          <p:nvPr/>
        </p:nvSpPr>
        <p:spPr>
          <a:xfrm>
            <a:off x="1346200" y="1752600"/>
            <a:ext cx="13639800" cy="1169551"/>
          </a:xfrm>
          <a:prstGeom prst="rect">
            <a:avLst/>
          </a:prstGeom>
        </p:spPr>
        <p:txBody>
          <a:bodyPr vert="horz" wrap="square" lIns="0" tIns="0" rIns="0" bIns="0" rtlCol="0">
            <a:spAutoFit/>
          </a:bodyPr>
          <a:lstStyle/>
          <a:p>
            <a:pPr marL="556260" indent="-543560">
              <a:lnSpc>
                <a:spcPct val="100000"/>
              </a:lnSpc>
              <a:buClr>
                <a:srgbClr val="7F7F7F"/>
              </a:buClr>
              <a:tabLst>
                <a:tab pos="556895" algn="l"/>
              </a:tabLst>
            </a:pPr>
            <a:r>
              <a:rPr lang="es-ES" sz="3800" spc="10" dirty="0">
                <a:solidFill>
                  <a:srgbClr val="7F7F7F"/>
                </a:solidFill>
                <a:latin typeface="Century Gothic"/>
                <a:cs typeface="Century Gothic"/>
              </a:rPr>
              <a:t>EJERCICIO: Jugar el juego de las RANAS:</a:t>
            </a:r>
          </a:p>
          <a:p>
            <a:pPr marL="556260" indent="-543560">
              <a:lnSpc>
                <a:spcPct val="100000"/>
              </a:lnSpc>
              <a:buClr>
                <a:srgbClr val="7F7F7F"/>
              </a:buClr>
              <a:tabLst>
                <a:tab pos="556895" algn="l"/>
              </a:tabLst>
            </a:pPr>
            <a:r>
              <a:rPr lang="es-ES" sz="3800" spc="10" dirty="0">
                <a:solidFill>
                  <a:srgbClr val="7F7F7F"/>
                </a:solidFill>
                <a:latin typeface="Century Gothic"/>
                <a:cs typeface="Century Gothic"/>
                <a:hlinkClick r:id="rId3"/>
              </a:rPr>
              <a:t>http://mfalonso.pythonanywhere.com/ranas</a:t>
            </a:r>
            <a:r>
              <a:rPr lang="es-ES" sz="3800" spc="10" dirty="0">
                <a:solidFill>
                  <a:srgbClr val="7F7F7F"/>
                </a:solidFill>
                <a:latin typeface="Century Gothic"/>
                <a:cs typeface="Century Gothic"/>
              </a:rPr>
              <a:t> </a:t>
            </a:r>
          </a:p>
        </p:txBody>
      </p:sp>
      <p:pic>
        <p:nvPicPr>
          <p:cNvPr id="1027" name="Picture 3"/>
          <p:cNvPicPr>
            <a:picLocks noChangeAspect="1" noChangeArrowheads="1"/>
          </p:cNvPicPr>
          <p:nvPr/>
        </p:nvPicPr>
        <p:blipFill>
          <a:blip r:embed="rId4" cstate="print"/>
          <a:srcRect/>
          <a:stretch>
            <a:fillRect/>
          </a:stretch>
        </p:blipFill>
        <p:spPr bwMode="auto">
          <a:xfrm>
            <a:off x="3479800" y="3048000"/>
            <a:ext cx="8734425" cy="4352925"/>
          </a:xfrm>
          <a:prstGeom prst="rect">
            <a:avLst/>
          </a:prstGeom>
          <a:noFill/>
          <a:ln w="9525">
            <a:noFill/>
            <a:miter lim="800000"/>
            <a:headEnd/>
            <a:tailEnd/>
          </a:ln>
        </p:spPr>
      </p:pic>
      <p:sp>
        <p:nvSpPr>
          <p:cNvPr id="9" name="object 7"/>
          <p:cNvSpPr txBox="1"/>
          <p:nvPr/>
        </p:nvSpPr>
        <p:spPr>
          <a:xfrm>
            <a:off x="889000" y="7086600"/>
            <a:ext cx="13639800" cy="1754326"/>
          </a:xfrm>
          <a:prstGeom prst="rect">
            <a:avLst/>
          </a:prstGeom>
        </p:spPr>
        <p:txBody>
          <a:bodyPr vert="horz" wrap="square" lIns="0" tIns="0" rIns="0" bIns="0" rtlCol="0">
            <a:spAutoFit/>
          </a:bodyPr>
          <a:lstStyle/>
          <a:p>
            <a:pPr marL="556260" indent="-543560">
              <a:lnSpc>
                <a:spcPct val="100000"/>
              </a:lnSpc>
              <a:buClr>
                <a:srgbClr val="7F7F7F"/>
              </a:buClr>
              <a:tabLst>
                <a:tab pos="556895" algn="l"/>
              </a:tabLst>
            </a:pPr>
            <a:endParaRPr lang="es-ES" sz="3800" spc="10" dirty="0">
              <a:solidFill>
                <a:srgbClr val="7F7F7F"/>
              </a:solidFill>
              <a:latin typeface="Century Gothic"/>
              <a:cs typeface="Century Gothic"/>
            </a:endParaRPr>
          </a:p>
          <a:p>
            <a:pPr marL="556260" indent="-543560">
              <a:lnSpc>
                <a:spcPct val="100000"/>
              </a:lnSpc>
              <a:buClr>
                <a:srgbClr val="7F7F7F"/>
              </a:buClr>
              <a:tabLst>
                <a:tab pos="556895" algn="l"/>
              </a:tabLst>
            </a:pPr>
            <a:r>
              <a:rPr lang="es-ES" sz="3800" spc="10" dirty="0">
                <a:solidFill>
                  <a:srgbClr val="7F7F7F"/>
                </a:solidFill>
                <a:latin typeface="Century Gothic"/>
                <a:cs typeface="Century Gothic"/>
              </a:rPr>
              <a:t>Escribir los pasos para resolver el problema – los movimientos</a:t>
            </a:r>
          </a:p>
        </p:txBody>
      </p:sp>
      <p:pic>
        <p:nvPicPr>
          <p:cNvPr id="8" name="Picture 2"/>
          <p:cNvPicPr>
            <a:picLocks noChangeAspect="1" noChangeArrowheads="1"/>
          </p:cNvPicPr>
          <p:nvPr/>
        </p:nvPicPr>
        <p:blipFill>
          <a:blip r:embed="rId5" cstate="print"/>
          <a:srcRect/>
          <a:stretch>
            <a:fillRect/>
          </a:stretch>
        </p:blipFill>
        <p:spPr bwMode="auto">
          <a:xfrm>
            <a:off x="11531600" y="0"/>
            <a:ext cx="4724400" cy="1134533"/>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p:txBody>
          <a:bodyPr/>
          <a:lstStyle/>
          <a:p>
            <a:pPr>
              <a:defRPr/>
            </a:pPr>
            <a:fld id="{B427DF0E-EA11-41A6-A5A6-1DEE70697DE5}" type="slidenum">
              <a:rPr lang="es-ES"/>
              <a:pPr>
                <a:defRPr/>
              </a:pPr>
              <a:t>11</a:t>
            </a:fld>
            <a:endParaRPr lang="es-ES" dirty="0"/>
          </a:p>
        </p:txBody>
      </p:sp>
      <p:sp>
        <p:nvSpPr>
          <p:cNvPr id="7" name="object 7"/>
          <p:cNvSpPr txBox="1"/>
          <p:nvPr/>
        </p:nvSpPr>
        <p:spPr>
          <a:xfrm>
            <a:off x="1270000" y="2286000"/>
            <a:ext cx="13639800" cy="4678204"/>
          </a:xfrm>
          <a:prstGeom prst="rect">
            <a:avLst/>
          </a:prstGeom>
        </p:spPr>
        <p:txBody>
          <a:bodyPr vert="horz" wrap="square" lIns="0" tIns="0" rIns="0" bIns="0" rtlCol="0">
            <a:spAutoFit/>
          </a:bodyPr>
          <a:lstStyle/>
          <a:p>
            <a:pPr marL="556260" indent="-543560">
              <a:lnSpc>
                <a:spcPct val="100000"/>
              </a:lnSpc>
              <a:buClr>
                <a:srgbClr val="7F7F7F"/>
              </a:buClr>
              <a:tabLst>
                <a:tab pos="556895" algn="l"/>
              </a:tabLst>
            </a:pPr>
            <a:r>
              <a:rPr lang="es-ES" sz="3800" spc="10" dirty="0">
                <a:solidFill>
                  <a:srgbClr val="7F7F7F"/>
                </a:solidFill>
                <a:latin typeface="Century Gothic"/>
                <a:cs typeface="Century Gothic"/>
              </a:rPr>
              <a:t>Conclusión: </a:t>
            </a:r>
          </a:p>
          <a:p>
            <a:pPr marL="556260" indent="-543560">
              <a:lnSpc>
                <a:spcPct val="100000"/>
              </a:lnSpc>
              <a:buClr>
                <a:srgbClr val="7F7F7F"/>
              </a:buClr>
              <a:buFont typeface="Arial"/>
              <a:buChar char="•"/>
              <a:tabLst>
                <a:tab pos="556895" algn="l"/>
              </a:tabLst>
            </a:pPr>
            <a:r>
              <a:rPr lang="es-ES" sz="3800" spc="10" dirty="0">
                <a:solidFill>
                  <a:srgbClr val="7F7F7F"/>
                </a:solidFill>
                <a:latin typeface="Century Gothic"/>
                <a:cs typeface="Century Gothic"/>
              </a:rPr>
              <a:t>Un algoritmo es un conjunto de instrucciones o reglas definidas y no-ambiguas, ordenadas y finitas que permite, típicamente, solucionar un problema, realizar un cómputo, procesar datos y llevar a cabo otras tareas o actividades. Un algoritmo tiene un estado inicial y una entrada, sigue pasos sucesivos y llega a un estado final </a:t>
            </a:r>
            <a:r>
              <a:rPr lang="es-ES" sz="3800" spc="10" dirty="0" err="1">
                <a:solidFill>
                  <a:srgbClr val="7F7F7F"/>
                </a:solidFill>
                <a:latin typeface="Century Gothic"/>
                <a:cs typeface="Century Gothic"/>
              </a:rPr>
              <a:t>obtiendo</a:t>
            </a:r>
            <a:r>
              <a:rPr lang="es-ES" sz="3800" spc="10" dirty="0">
                <a:solidFill>
                  <a:srgbClr val="7F7F7F"/>
                </a:solidFill>
                <a:latin typeface="Century Gothic"/>
                <a:cs typeface="Century Gothic"/>
              </a:rPr>
              <a:t> una solución.</a:t>
            </a:r>
            <a:endParaRPr sz="3800" dirty="0">
              <a:latin typeface="Century Gothic"/>
              <a:cs typeface="Century Gothic"/>
            </a:endParaRPr>
          </a:p>
        </p:txBody>
      </p:sp>
      <p:pic>
        <p:nvPicPr>
          <p:cNvPr id="6" name="Picture 2"/>
          <p:cNvPicPr>
            <a:picLocks noChangeAspect="1" noChangeArrowheads="1"/>
          </p:cNvPicPr>
          <p:nvPr/>
        </p:nvPicPr>
        <p:blipFill>
          <a:blip r:embed="rId3" cstate="print"/>
          <a:srcRect/>
          <a:stretch>
            <a:fillRect/>
          </a:stretch>
        </p:blipFill>
        <p:spPr bwMode="auto">
          <a:xfrm>
            <a:off x="11531600" y="0"/>
            <a:ext cx="4724400" cy="1134533"/>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33671" y="393191"/>
            <a:ext cx="7795259" cy="243687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0570464" y="393191"/>
            <a:ext cx="1732788" cy="2436876"/>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3771265">
              <a:lnSpc>
                <a:spcPct val="100000"/>
              </a:lnSpc>
            </a:pPr>
            <a:r>
              <a:rPr spc="-5" dirty="0"/>
              <a:t>Ord</a:t>
            </a:r>
            <a:r>
              <a:rPr spc="-35" dirty="0"/>
              <a:t>e</a:t>
            </a:r>
            <a:r>
              <a:rPr spc="-5" dirty="0"/>
              <a:t>nado</a:t>
            </a:r>
            <a:r>
              <a:rPr spc="-35" dirty="0"/>
              <a:t>r</a:t>
            </a:r>
            <a:r>
              <a:rPr dirty="0"/>
              <a:t>es</a:t>
            </a:r>
          </a:p>
        </p:txBody>
      </p:sp>
      <p:sp>
        <p:nvSpPr>
          <p:cNvPr id="5" name="object 5"/>
          <p:cNvSpPr txBox="1"/>
          <p:nvPr/>
        </p:nvSpPr>
        <p:spPr>
          <a:xfrm>
            <a:off x="889000" y="3200400"/>
            <a:ext cx="14181455" cy="3164840"/>
          </a:xfrm>
          <a:prstGeom prst="rect">
            <a:avLst/>
          </a:prstGeom>
        </p:spPr>
        <p:txBody>
          <a:bodyPr vert="horz" wrap="square" lIns="0" tIns="0" rIns="0" bIns="0" rtlCol="0">
            <a:spAutoFit/>
          </a:bodyPr>
          <a:lstStyle/>
          <a:p>
            <a:pPr marL="556260" indent="-543560">
              <a:lnSpc>
                <a:spcPct val="100000"/>
              </a:lnSpc>
              <a:buClr>
                <a:srgbClr val="7F7F7F"/>
              </a:buClr>
              <a:buFont typeface="Arial"/>
              <a:buChar char="•"/>
              <a:tabLst>
                <a:tab pos="556895" algn="l"/>
              </a:tabLst>
            </a:pPr>
            <a:r>
              <a:rPr sz="3800" spc="5" dirty="0">
                <a:solidFill>
                  <a:srgbClr val="7F7F7F"/>
                </a:solidFill>
                <a:latin typeface="Century Gothic"/>
                <a:cs typeface="Century Gothic"/>
              </a:rPr>
              <a:t>¿</a:t>
            </a:r>
            <a:r>
              <a:rPr sz="3800" spc="-15" dirty="0">
                <a:solidFill>
                  <a:srgbClr val="7F7F7F"/>
                </a:solidFill>
                <a:latin typeface="Century Gothic"/>
                <a:cs typeface="Century Gothic"/>
              </a:rPr>
              <a:t>Qu</a:t>
            </a:r>
            <a:r>
              <a:rPr sz="3800" dirty="0">
                <a:solidFill>
                  <a:srgbClr val="7F7F7F"/>
                </a:solidFill>
                <a:latin typeface="Century Gothic"/>
                <a:cs typeface="Century Gothic"/>
              </a:rPr>
              <a:t>é</a:t>
            </a:r>
            <a:r>
              <a:rPr sz="3800" spc="105" dirty="0">
                <a:solidFill>
                  <a:srgbClr val="7F7F7F"/>
                </a:solidFill>
                <a:latin typeface="Times New Roman"/>
                <a:cs typeface="Times New Roman"/>
              </a:rPr>
              <a:t> </a:t>
            </a:r>
            <a:r>
              <a:rPr sz="3800" dirty="0">
                <a:solidFill>
                  <a:srgbClr val="7F7F7F"/>
                </a:solidFill>
                <a:latin typeface="Century Gothic"/>
                <a:cs typeface="Century Gothic"/>
              </a:rPr>
              <a:t>es</a:t>
            </a:r>
            <a:r>
              <a:rPr sz="3800" spc="80" dirty="0">
                <a:solidFill>
                  <a:srgbClr val="7F7F7F"/>
                </a:solidFill>
                <a:latin typeface="Times New Roman"/>
                <a:cs typeface="Times New Roman"/>
              </a:rPr>
              <a:t> </a:t>
            </a:r>
            <a:r>
              <a:rPr sz="3800" spc="-15" dirty="0">
                <a:solidFill>
                  <a:srgbClr val="7F7F7F"/>
                </a:solidFill>
                <a:latin typeface="Century Gothic"/>
                <a:cs typeface="Century Gothic"/>
              </a:rPr>
              <a:t>u</a:t>
            </a:r>
            <a:r>
              <a:rPr sz="3800" dirty="0">
                <a:solidFill>
                  <a:srgbClr val="7F7F7F"/>
                </a:solidFill>
                <a:latin typeface="Century Gothic"/>
                <a:cs typeface="Century Gothic"/>
              </a:rPr>
              <a:t>n</a:t>
            </a:r>
            <a:r>
              <a:rPr sz="3800" spc="65"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d</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endParaRPr sz="3800" dirty="0">
              <a:latin typeface="Century Gothic"/>
              <a:cs typeface="Century Gothic"/>
            </a:endParaRPr>
          </a:p>
          <a:p>
            <a:pPr marL="556260" indent="-543560">
              <a:lnSpc>
                <a:spcPct val="100000"/>
              </a:lnSpc>
              <a:spcBef>
                <a:spcPts val="915"/>
              </a:spcBef>
              <a:buClr>
                <a:srgbClr val="7F7F7F"/>
              </a:buClr>
              <a:buFont typeface="Arial"/>
              <a:buChar char="•"/>
              <a:tabLst>
                <a:tab pos="556895" algn="l"/>
              </a:tabLst>
            </a:pPr>
            <a:r>
              <a:rPr sz="3800" spc="5" dirty="0">
                <a:solidFill>
                  <a:srgbClr val="7F7F7F"/>
                </a:solidFill>
                <a:latin typeface="Century Gothic"/>
                <a:cs typeface="Century Gothic"/>
              </a:rPr>
              <a:t>¿</a:t>
            </a:r>
            <a:r>
              <a:rPr sz="3800" spc="-15" dirty="0">
                <a:solidFill>
                  <a:srgbClr val="7F7F7F"/>
                </a:solidFill>
                <a:latin typeface="Century Gothic"/>
                <a:cs typeface="Century Gothic"/>
              </a:rPr>
              <a:t>Qu</a:t>
            </a:r>
            <a:r>
              <a:rPr sz="3800" dirty="0">
                <a:solidFill>
                  <a:srgbClr val="7F7F7F"/>
                </a:solidFill>
                <a:latin typeface="Century Gothic"/>
                <a:cs typeface="Century Gothic"/>
              </a:rPr>
              <a:t>é</a:t>
            </a:r>
            <a:r>
              <a:rPr sz="3800" spc="105" dirty="0">
                <a:solidFill>
                  <a:srgbClr val="7F7F7F"/>
                </a:solidFill>
                <a:latin typeface="Times New Roman"/>
                <a:cs typeface="Times New Roman"/>
              </a:rPr>
              <a:t> </a:t>
            </a:r>
            <a:r>
              <a:rPr sz="3800" spc="-20" dirty="0">
                <a:solidFill>
                  <a:srgbClr val="7F7F7F"/>
                </a:solidFill>
                <a:latin typeface="Century Gothic"/>
                <a:cs typeface="Century Gothic"/>
              </a:rPr>
              <a:t>s</a:t>
            </a:r>
            <a:r>
              <a:rPr sz="3800" dirty="0">
                <a:solidFill>
                  <a:srgbClr val="7F7F7F"/>
                </a:solidFill>
                <a:latin typeface="Century Gothic"/>
                <a:cs typeface="Century Gothic"/>
              </a:rPr>
              <a:t>e</a:t>
            </a:r>
            <a:r>
              <a:rPr sz="3800" spc="105" dirty="0">
                <a:solidFill>
                  <a:srgbClr val="7F7F7F"/>
                </a:solidFill>
                <a:latin typeface="Times New Roman"/>
                <a:cs typeface="Times New Roman"/>
              </a:rPr>
              <a:t> </a:t>
            </a:r>
            <a:r>
              <a:rPr sz="3800" spc="-20" dirty="0">
                <a:solidFill>
                  <a:srgbClr val="7F7F7F"/>
                </a:solidFill>
                <a:latin typeface="Century Gothic"/>
                <a:cs typeface="Century Gothic"/>
              </a:rPr>
              <a:t>p</a:t>
            </a:r>
            <a:r>
              <a:rPr sz="3800" spc="-15" dirty="0">
                <a:solidFill>
                  <a:srgbClr val="7F7F7F"/>
                </a:solidFill>
                <a:latin typeface="Century Gothic"/>
                <a:cs typeface="Century Gothic"/>
              </a:rPr>
              <a:t>u</a:t>
            </a:r>
            <a:r>
              <a:rPr sz="3800" dirty="0">
                <a:solidFill>
                  <a:srgbClr val="7F7F7F"/>
                </a:solidFill>
                <a:latin typeface="Century Gothic"/>
                <a:cs typeface="Century Gothic"/>
              </a:rPr>
              <a:t>e</a:t>
            </a:r>
            <a:r>
              <a:rPr sz="3800" spc="15" dirty="0">
                <a:solidFill>
                  <a:srgbClr val="7F7F7F"/>
                </a:solidFill>
                <a:latin typeface="Century Gothic"/>
                <a:cs typeface="Century Gothic"/>
              </a:rPr>
              <a:t>d</a:t>
            </a:r>
            <a:r>
              <a:rPr sz="3800" dirty="0">
                <a:solidFill>
                  <a:srgbClr val="7F7F7F"/>
                </a:solidFill>
                <a:latin typeface="Century Gothic"/>
                <a:cs typeface="Century Gothic"/>
              </a:rPr>
              <a:t>e</a:t>
            </a:r>
            <a:r>
              <a:rPr sz="3800" spc="60" dirty="0">
                <a:solidFill>
                  <a:srgbClr val="7F7F7F"/>
                </a:solidFill>
                <a:latin typeface="Times New Roman"/>
                <a:cs typeface="Times New Roman"/>
              </a:rPr>
              <a:t> </a:t>
            </a:r>
            <a:r>
              <a:rPr sz="3800" spc="5" dirty="0">
                <a:solidFill>
                  <a:srgbClr val="7F7F7F"/>
                </a:solidFill>
                <a:latin typeface="Century Gothic"/>
                <a:cs typeface="Century Gothic"/>
              </a:rPr>
              <a:t>h</a:t>
            </a:r>
            <a:r>
              <a:rPr sz="3800" spc="-20" dirty="0">
                <a:solidFill>
                  <a:srgbClr val="7F7F7F"/>
                </a:solidFill>
                <a:latin typeface="Century Gothic"/>
                <a:cs typeface="Century Gothic"/>
              </a:rPr>
              <a:t>a</a:t>
            </a:r>
            <a:r>
              <a:rPr sz="3800" spc="10" dirty="0">
                <a:solidFill>
                  <a:srgbClr val="7F7F7F"/>
                </a:solidFill>
                <a:latin typeface="Century Gothic"/>
                <a:cs typeface="Century Gothic"/>
              </a:rPr>
              <a:t>c</a:t>
            </a:r>
            <a:r>
              <a:rPr sz="3800" dirty="0">
                <a:solidFill>
                  <a:srgbClr val="7F7F7F"/>
                </a:solidFill>
                <a:latin typeface="Century Gothic"/>
                <a:cs typeface="Century Gothic"/>
              </a:rPr>
              <a:t>er</a:t>
            </a:r>
            <a:r>
              <a:rPr sz="3800" spc="30"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dirty="0">
                <a:solidFill>
                  <a:srgbClr val="7F7F7F"/>
                </a:solidFill>
                <a:latin typeface="Century Gothic"/>
                <a:cs typeface="Century Gothic"/>
              </a:rPr>
              <a:t>n</a:t>
            </a:r>
            <a:r>
              <a:rPr sz="3800" spc="65" dirty="0">
                <a:solidFill>
                  <a:srgbClr val="7F7F7F"/>
                </a:solidFill>
                <a:latin typeface="Times New Roman"/>
                <a:cs typeface="Times New Roman"/>
              </a:rPr>
              <a:t> </a:t>
            </a:r>
            <a:r>
              <a:rPr sz="3800" spc="-15" dirty="0">
                <a:solidFill>
                  <a:srgbClr val="7F7F7F"/>
                </a:solidFill>
                <a:latin typeface="Century Gothic"/>
                <a:cs typeface="Century Gothic"/>
              </a:rPr>
              <a:t>u</a:t>
            </a:r>
            <a:r>
              <a:rPr sz="3800" dirty="0">
                <a:solidFill>
                  <a:srgbClr val="7F7F7F"/>
                </a:solidFill>
                <a:latin typeface="Century Gothic"/>
                <a:cs typeface="Century Gothic"/>
              </a:rPr>
              <a:t>n</a:t>
            </a:r>
            <a:r>
              <a:rPr sz="3800" spc="65"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d</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endParaRPr sz="3800" dirty="0">
              <a:latin typeface="Century Gothic"/>
              <a:cs typeface="Century Gothic"/>
            </a:endParaRPr>
          </a:p>
          <a:p>
            <a:pPr>
              <a:lnSpc>
                <a:spcPct val="100000"/>
              </a:lnSpc>
              <a:spcBef>
                <a:spcPts val="49"/>
              </a:spcBef>
              <a:buClr>
                <a:srgbClr val="7F7F7F"/>
              </a:buClr>
              <a:buFont typeface="Arial"/>
              <a:buChar char="•"/>
            </a:pPr>
            <a:endParaRPr sz="5500" dirty="0">
              <a:latin typeface="Times New Roman"/>
              <a:cs typeface="Times New Roman"/>
            </a:endParaRPr>
          </a:p>
          <a:p>
            <a:pPr marL="556260" marR="5080" indent="-543560">
              <a:lnSpc>
                <a:spcPct val="100299"/>
              </a:lnSpc>
              <a:buClr>
                <a:srgbClr val="7F7F7F"/>
              </a:buClr>
              <a:buFont typeface="Arial"/>
              <a:buChar char="•"/>
              <a:tabLst>
                <a:tab pos="556895" algn="l"/>
              </a:tabLst>
            </a:pPr>
            <a:r>
              <a:rPr sz="3800" dirty="0">
                <a:solidFill>
                  <a:srgbClr val="7F7F7F"/>
                </a:solidFill>
                <a:latin typeface="Century Gothic"/>
                <a:cs typeface="Century Gothic"/>
              </a:rPr>
              <a:t>L</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85"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0" dirty="0">
                <a:solidFill>
                  <a:srgbClr val="7F7F7F"/>
                </a:solidFill>
                <a:latin typeface="Century Gothic"/>
                <a:cs typeface="Century Gothic"/>
              </a:rPr>
              <a:t>d</a:t>
            </a:r>
            <a:r>
              <a:rPr sz="3800" dirty="0">
                <a:solidFill>
                  <a:srgbClr val="7F7F7F"/>
                </a:solidFill>
                <a:latin typeface="Century Gothic"/>
                <a:cs typeface="Century Gothic"/>
              </a:rPr>
              <a:t>e</a:t>
            </a:r>
            <a:r>
              <a:rPr sz="3800" spc="5" dirty="0">
                <a:solidFill>
                  <a:srgbClr val="7F7F7F"/>
                </a:solidFill>
                <a:latin typeface="Century Gothic"/>
                <a:cs typeface="Century Gothic"/>
              </a:rPr>
              <a:t>n</a:t>
            </a:r>
            <a:r>
              <a:rPr sz="3800" spc="-20" dirty="0">
                <a:solidFill>
                  <a:srgbClr val="7F7F7F"/>
                </a:solidFill>
                <a:latin typeface="Century Gothic"/>
                <a:cs typeface="Century Gothic"/>
              </a:rPr>
              <a:t>a</a:t>
            </a:r>
            <a:r>
              <a:rPr sz="3800" spc="5"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res</a:t>
            </a:r>
            <a:r>
              <a:rPr sz="3800" spc="-20" dirty="0">
                <a:solidFill>
                  <a:srgbClr val="7F7F7F"/>
                </a:solidFill>
                <a:latin typeface="Times New Roman"/>
                <a:cs typeface="Times New Roman"/>
              </a:rPr>
              <a:t> </a:t>
            </a:r>
            <a:r>
              <a:rPr sz="3800" spc="-15" dirty="0">
                <a:solidFill>
                  <a:srgbClr val="7F7F7F"/>
                </a:solidFill>
                <a:latin typeface="Century Gothic"/>
                <a:cs typeface="Century Gothic"/>
              </a:rPr>
              <a:t>p</a:t>
            </a:r>
            <a:r>
              <a:rPr sz="3800" spc="-20" dirty="0">
                <a:solidFill>
                  <a:srgbClr val="7F7F7F"/>
                </a:solidFill>
                <a:latin typeface="Century Gothic"/>
                <a:cs typeface="Century Gothic"/>
              </a:rPr>
              <a:t>u</a:t>
            </a:r>
            <a:r>
              <a:rPr sz="3800" dirty="0">
                <a:solidFill>
                  <a:srgbClr val="7F7F7F"/>
                </a:solidFill>
                <a:latin typeface="Century Gothic"/>
                <a:cs typeface="Century Gothic"/>
              </a:rPr>
              <a:t>e</a:t>
            </a:r>
            <a:r>
              <a:rPr sz="3800" spc="10" dirty="0">
                <a:solidFill>
                  <a:srgbClr val="7F7F7F"/>
                </a:solidFill>
                <a:latin typeface="Century Gothic"/>
                <a:cs typeface="Century Gothic"/>
              </a:rPr>
              <a:t>d</a:t>
            </a:r>
            <a:r>
              <a:rPr sz="3800" dirty="0">
                <a:solidFill>
                  <a:srgbClr val="7F7F7F"/>
                </a:solidFill>
                <a:latin typeface="Century Gothic"/>
                <a:cs typeface="Century Gothic"/>
              </a:rPr>
              <a:t>en</a:t>
            </a:r>
            <a:r>
              <a:rPr sz="3800" spc="30" dirty="0">
                <a:solidFill>
                  <a:srgbClr val="7F7F7F"/>
                </a:solidFill>
                <a:latin typeface="Times New Roman"/>
                <a:cs typeface="Times New Roman"/>
              </a:rPr>
              <a:t> </a:t>
            </a:r>
            <a:r>
              <a:rPr sz="3800" dirty="0">
                <a:solidFill>
                  <a:srgbClr val="7F7F7F"/>
                </a:solidFill>
                <a:latin typeface="Century Gothic"/>
                <a:cs typeface="Century Gothic"/>
              </a:rPr>
              <a:t>rea</a:t>
            </a:r>
            <a:r>
              <a:rPr sz="3800" spc="5" dirty="0">
                <a:solidFill>
                  <a:srgbClr val="7F7F7F"/>
                </a:solidFill>
                <a:latin typeface="Century Gothic"/>
                <a:cs typeface="Century Gothic"/>
              </a:rPr>
              <a:t>l</a:t>
            </a:r>
            <a:r>
              <a:rPr sz="3800" spc="20" dirty="0">
                <a:solidFill>
                  <a:srgbClr val="7F7F7F"/>
                </a:solidFill>
                <a:latin typeface="Century Gothic"/>
                <a:cs typeface="Century Gothic"/>
              </a:rPr>
              <a:t>i</a:t>
            </a:r>
            <a:r>
              <a:rPr sz="3800" dirty="0">
                <a:solidFill>
                  <a:srgbClr val="7F7F7F"/>
                </a:solidFill>
                <a:latin typeface="Century Gothic"/>
                <a:cs typeface="Century Gothic"/>
              </a:rPr>
              <a:t>z</a:t>
            </a:r>
            <a:r>
              <a:rPr sz="3800" spc="-20" dirty="0">
                <a:solidFill>
                  <a:srgbClr val="7F7F7F"/>
                </a:solidFill>
                <a:latin typeface="Century Gothic"/>
                <a:cs typeface="Century Gothic"/>
              </a:rPr>
              <a:t>a</a:t>
            </a:r>
            <a:r>
              <a:rPr sz="3800" dirty="0">
                <a:solidFill>
                  <a:srgbClr val="7F7F7F"/>
                </a:solidFill>
                <a:latin typeface="Century Gothic"/>
                <a:cs typeface="Century Gothic"/>
              </a:rPr>
              <a:t>r</a:t>
            </a:r>
            <a:r>
              <a:rPr sz="3800" spc="20" dirty="0">
                <a:solidFill>
                  <a:srgbClr val="7F7F7F"/>
                </a:solidFill>
                <a:latin typeface="Times New Roman"/>
                <a:cs typeface="Times New Roman"/>
              </a:rPr>
              <a:t> </a:t>
            </a:r>
            <a:r>
              <a:rPr sz="3800" spc="-15" dirty="0">
                <a:solidFill>
                  <a:srgbClr val="7F7F7F"/>
                </a:solidFill>
                <a:latin typeface="Century Gothic"/>
                <a:cs typeface="Century Gothic"/>
              </a:rPr>
              <a:t>g</a:t>
            </a:r>
            <a:r>
              <a:rPr sz="3800" dirty="0">
                <a:solidFill>
                  <a:srgbClr val="7F7F7F"/>
                </a:solidFill>
                <a:latin typeface="Century Gothic"/>
                <a:cs typeface="Century Gothic"/>
              </a:rPr>
              <a:t>r</a:t>
            </a:r>
            <a:r>
              <a:rPr sz="3800" spc="-15" dirty="0">
                <a:solidFill>
                  <a:srgbClr val="7F7F7F"/>
                </a:solidFill>
                <a:latin typeface="Century Gothic"/>
                <a:cs typeface="Century Gothic"/>
              </a:rPr>
              <a:t>a</a:t>
            </a:r>
            <a:r>
              <a:rPr sz="3800" dirty="0">
                <a:solidFill>
                  <a:srgbClr val="7F7F7F"/>
                </a:solidFill>
                <a:latin typeface="Century Gothic"/>
                <a:cs typeface="Century Gothic"/>
              </a:rPr>
              <a:t>n</a:t>
            </a:r>
            <a:r>
              <a:rPr sz="3800" spc="70"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20" dirty="0">
                <a:solidFill>
                  <a:srgbClr val="7F7F7F"/>
                </a:solidFill>
                <a:latin typeface="Century Gothic"/>
                <a:cs typeface="Century Gothic"/>
              </a:rPr>
              <a:t>a</a:t>
            </a:r>
            <a:r>
              <a:rPr sz="3800" dirty="0">
                <a:solidFill>
                  <a:srgbClr val="7F7F7F"/>
                </a:solidFill>
                <a:latin typeface="Century Gothic"/>
                <a:cs typeface="Century Gothic"/>
              </a:rPr>
              <a:t>n</a:t>
            </a:r>
            <a:r>
              <a:rPr sz="3800" spc="5" dirty="0">
                <a:solidFill>
                  <a:srgbClr val="7F7F7F"/>
                </a:solidFill>
                <a:latin typeface="Century Gothic"/>
                <a:cs typeface="Century Gothic"/>
              </a:rPr>
              <a:t>t</a:t>
            </a:r>
            <a:r>
              <a:rPr sz="3800" spc="20" dirty="0">
                <a:solidFill>
                  <a:srgbClr val="7F7F7F"/>
                </a:solidFill>
                <a:latin typeface="Century Gothic"/>
                <a:cs typeface="Century Gothic"/>
              </a:rPr>
              <a:t>i</a:t>
            </a:r>
            <a:r>
              <a:rPr sz="3800" spc="5" dirty="0">
                <a:solidFill>
                  <a:srgbClr val="7F7F7F"/>
                </a:solidFill>
                <a:latin typeface="Century Gothic"/>
                <a:cs typeface="Century Gothic"/>
              </a:rPr>
              <a:t>d</a:t>
            </a:r>
            <a:r>
              <a:rPr sz="3800" spc="-20" dirty="0">
                <a:solidFill>
                  <a:srgbClr val="7F7F7F"/>
                </a:solidFill>
                <a:latin typeface="Century Gothic"/>
                <a:cs typeface="Century Gothic"/>
              </a:rPr>
              <a:t>a</a:t>
            </a:r>
            <a:r>
              <a:rPr sz="3800" dirty="0">
                <a:solidFill>
                  <a:srgbClr val="7F7F7F"/>
                </a:solidFill>
                <a:latin typeface="Century Gothic"/>
                <a:cs typeface="Century Gothic"/>
              </a:rPr>
              <a:t>d</a:t>
            </a:r>
            <a:r>
              <a:rPr sz="3800" spc="-10" dirty="0">
                <a:solidFill>
                  <a:srgbClr val="7F7F7F"/>
                </a:solidFill>
                <a:latin typeface="Times New Roman"/>
                <a:cs typeface="Times New Roman"/>
              </a:rPr>
              <a:t> </a:t>
            </a:r>
            <a:r>
              <a:rPr sz="3800" spc="5" dirty="0">
                <a:solidFill>
                  <a:srgbClr val="7F7F7F"/>
                </a:solidFill>
                <a:latin typeface="Century Gothic"/>
                <a:cs typeface="Century Gothic"/>
              </a:rPr>
              <a:t>d</a:t>
            </a:r>
            <a:r>
              <a:rPr sz="3800" dirty="0">
                <a:solidFill>
                  <a:srgbClr val="7F7F7F"/>
                </a:solidFill>
                <a:latin typeface="Century Gothic"/>
                <a:cs typeface="Century Gothic"/>
              </a:rPr>
              <a:t>e</a:t>
            </a:r>
            <a:r>
              <a:rPr sz="3800" spc="60" dirty="0">
                <a:solidFill>
                  <a:srgbClr val="7F7F7F"/>
                </a:solidFill>
                <a:latin typeface="Times New Roman"/>
                <a:cs typeface="Times New Roman"/>
              </a:rPr>
              <a:t> </a:t>
            </a:r>
            <a:r>
              <a:rPr sz="3800" dirty="0">
                <a:solidFill>
                  <a:srgbClr val="7F7F7F"/>
                </a:solidFill>
                <a:latin typeface="Century Gothic"/>
                <a:cs typeface="Century Gothic"/>
              </a:rPr>
              <a:t>t</a:t>
            </a:r>
            <a:r>
              <a:rPr sz="3800" spc="-20" dirty="0">
                <a:solidFill>
                  <a:srgbClr val="7F7F7F"/>
                </a:solidFill>
                <a:latin typeface="Century Gothic"/>
                <a:cs typeface="Century Gothic"/>
              </a:rPr>
              <a:t>a</a:t>
            </a:r>
            <a:r>
              <a:rPr sz="3800" dirty="0">
                <a:solidFill>
                  <a:srgbClr val="7F7F7F"/>
                </a:solidFill>
                <a:latin typeface="Century Gothic"/>
                <a:cs typeface="Century Gothic"/>
              </a:rPr>
              <a:t>reas</a:t>
            </a:r>
            <a:r>
              <a:rPr sz="3800" dirty="0">
                <a:solidFill>
                  <a:srgbClr val="7F7F7F"/>
                </a:solidFill>
                <a:latin typeface="Times New Roman"/>
                <a:cs typeface="Times New Roman"/>
              </a:rPr>
              <a:t> </a:t>
            </a:r>
            <a:r>
              <a:rPr sz="3800" spc="-5" dirty="0">
                <a:solidFill>
                  <a:srgbClr val="7F7F7F"/>
                </a:solidFill>
                <a:latin typeface="Century Gothic"/>
                <a:cs typeface="Century Gothic"/>
              </a:rPr>
              <a:t>y</a:t>
            </a:r>
            <a:r>
              <a:rPr sz="3800" dirty="0">
                <a:solidFill>
                  <a:srgbClr val="7F7F7F"/>
                </a:solidFill>
                <a:latin typeface="Century Gothic"/>
                <a:cs typeface="Century Gothic"/>
              </a:rPr>
              <a:t>a</a:t>
            </a:r>
            <a:r>
              <a:rPr sz="3800" spc="80" dirty="0">
                <a:solidFill>
                  <a:srgbClr val="7F7F7F"/>
                </a:solidFill>
                <a:latin typeface="Times New Roman"/>
                <a:cs typeface="Times New Roman"/>
              </a:rPr>
              <a:t> </a:t>
            </a:r>
            <a:r>
              <a:rPr sz="3800" spc="-15" dirty="0">
                <a:solidFill>
                  <a:srgbClr val="7F7F7F"/>
                </a:solidFill>
                <a:latin typeface="Century Gothic"/>
                <a:cs typeface="Century Gothic"/>
              </a:rPr>
              <a:t>q</a:t>
            </a:r>
            <a:r>
              <a:rPr sz="3800" spc="-20" dirty="0">
                <a:solidFill>
                  <a:srgbClr val="7F7F7F"/>
                </a:solidFill>
                <a:latin typeface="Century Gothic"/>
                <a:cs typeface="Century Gothic"/>
              </a:rPr>
              <a:t>u</a:t>
            </a:r>
            <a:r>
              <a:rPr sz="3800" dirty="0">
                <a:solidFill>
                  <a:srgbClr val="7F7F7F"/>
                </a:solidFill>
                <a:latin typeface="Century Gothic"/>
                <a:cs typeface="Century Gothic"/>
              </a:rPr>
              <a:t>e</a:t>
            </a:r>
            <a:r>
              <a:rPr sz="3800" spc="95" dirty="0">
                <a:solidFill>
                  <a:srgbClr val="7F7F7F"/>
                </a:solidFill>
                <a:latin typeface="Times New Roman"/>
                <a:cs typeface="Times New Roman"/>
              </a:rPr>
              <a:t> </a:t>
            </a:r>
            <a:r>
              <a:rPr sz="3800" spc="-5" dirty="0">
                <a:solidFill>
                  <a:srgbClr val="7F7F7F"/>
                </a:solidFill>
                <a:latin typeface="Century Gothic"/>
                <a:cs typeface="Century Gothic"/>
              </a:rPr>
              <a:t>s</a:t>
            </a:r>
            <a:r>
              <a:rPr sz="3800" spc="-25" dirty="0">
                <a:solidFill>
                  <a:srgbClr val="7F7F7F"/>
                </a:solidFill>
                <a:latin typeface="Century Gothic"/>
                <a:cs typeface="Century Gothic"/>
              </a:rPr>
              <a:t>o</a:t>
            </a:r>
            <a:r>
              <a:rPr sz="3800" dirty="0">
                <a:solidFill>
                  <a:srgbClr val="7F7F7F"/>
                </a:solidFill>
                <a:latin typeface="Century Gothic"/>
                <a:cs typeface="Century Gothic"/>
              </a:rPr>
              <a:t>n</a:t>
            </a:r>
            <a:r>
              <a:rPr sz="3800" spc="70" dirty="0">
                <a:solidFill>
                  <a:srgbClr val="7F7F7F"/>
                </a:solidFill>
                <a:latin typeface="Times New Roman"/>
                <a:cs typeface="Times New Roman"/>
              </a:rPr>
              <a:t> </a:t>
            </a:r>
            <a:r>
              <a:rPr sz="3800" spc="-15" dirty="0">
                <a:solidFill>
                  <a:srgbClr val="7F7F7F"/>
                </a:solidFill>
                <a:latin typeface="Century Gothic"/>
                <a:cs typeface="Century Gothic"/>
              </a:rPr>
              <a:t>p</a:t>
            </a:r>
            <a:r>
              <a:rPr sz="3800" dirty="0">
                <a:solidFill>
                  <a:srgbClr val="7F7F7F"/>
                </a:solidFill>
                <a:latin typeface="Century Gothic"/>
                <a:cs typeface="Century Gothic"/>
              </a:rPr>
              <a:t>r</a:t>
            </a:r>
            <a:r>
              <a:rPr sz="3800" spc="-15" dirty="0">
                <a:solidFill>
                  <a:srgbClr val="7F7F7F"/>
                </a:solidFill>
                <a:latin typeface="Century Gothic"/>
                <a:cs typeface="Century Gothic"/>
              </a:rPr>
              <a:t>og</a:t>
            </a:r>
            <a:r>
              <a:rPr sz="3800" dirty="0">
                <a:solidFill>
                  <a:srgbClr val="7F7F7F"/>
                </a:solidFill>
                <a:latin typeface="Century Gothic"/>
                <a:cs typeface="Century Gothic"/>
              </a:rPr>
              <a:t>r</a:t>
            </a:r>
            <a:r>
              <a:rPr sz="3800" spc="-15" dirty="0">
                <a:solidFill>
                  <a:srgbClr val="7F7F7F"/>
                </a:solidFill>
                <a:latin typeface="Century Gothic"/>
                <a:cs typeface="Century Gothic"/>
              </a:rPr>
              <a:t>a</a:t>
            </a:r>
            <a:r>
              <a:rPr sz="3800" spc="-20" dirty="0">
                <a:solidFill>
                  <a:srgbClr val="7F7F7F"/>
                </a:solidFill>
                <a:latin typeface="Century Gothic"/>
                <a:cs typeface="Century Gothic"/>
              </a:rPr>
              <a:t>ma</a:t>
            </a:r>
            <a:r>
              <a:rPr sz="3800" spc="-15" dirty="0">
                <a:solidFill>
                  <a:srgbClr val="7F7F7F"/>
                </a:solidFill>
                <a:latin typeface="Century Gothic"/>
                <a:cs typeface="Century Gothic"/>
              </a:rPr>
              <a:t>b</a:t>
            </a:r>
            <a:r>
              <a:rPr sz="3800" spc="20" dirty="0">
                <a:solidFill>
                  <a:srgbClr val="7F7F7F"/>
                </a:solidFill>
                <a:latin typeface="Century Gothic"/>
                <a:cs typeface="Century Gothic"/>
              </a:rPr>
              <a:t>l</a:t>
            </a:r>
            <a:r>
              <a:rPr sz="3800" dirty="0">
                <a:solidFill>
                  <a:srgbClr val="7F7F7F"/>
                </a:solidFill>
                <a:latin typeface="Century Gothic"/>
                <a:cs typeface="Century Gothic"/>
              </a:rPr>
              <a:t>es.</a:t>
            </a:r>
            <a:endParaRPr sz="3800" dirty="0">
              <a:latin typeface="Century Gothic"/>
              <a:cs typeface="Century Gothic"/>
            </a:endParaRPr>
          </a:p>
        </p:txBody>
      </p:sp>
      <p:sp>
        <p:nvSpPr>
          <p:cNvPr id="6" name="object 6"/>
          <p:cNvSpPr/>
          <p:nvPr/>
        </p:nvSpPr>
        <p:spPr>
          <a:xfrm>
            <a:off x="12471410" y="813816"/>
            <a:ext cx="3124200" cy="31242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085345" y="2458028"/>
            <a:ext cx="3924531" cy="518902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0891022" y="1927479"/>
            <a:ext cx="4305300" cy="5905500"/>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3995928" y="393191"/>
            <a:ext cx="8275320" cy="2436876"/>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0812780" y="393191"/>
            <a:ext cx="1732787" cy="2436876"/>
          </a:xfrm>
          <a:prstGeom prst="rect">
            <a:avLst/>
          </a:prstGeom>
          <a:blipFill>
            <a:blip r:embed="rId6"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0" rIns="0" bIns="0" rtlCol="0">
            <a:spAutoFit/>
          </a:bodyPr>
          <a:lstStyle/>
          <a:p>
            <a:pPr marL="3533775">
              <a:lnSpc>
                <a:spcPct val="100000"/>
              </a:lnSpc>
            </a:pPr>
            <a:r>
              <a:rPr dirty="0"/>
              <a:t>P</a:t>
            </a:r>
            <a:r>
              <a:rPr spc="-35" dirty="0"/>
              <a:t>r</a:t>
            </a:r>
            <a:r>
              <a:rPr dirty="0"/>
              <a:t>og</a:t>
            </a:r>
            <a:r>
              <a:rPr spc="-40" dirty="0"/>
              <a:t>r</a:t>
            </a:r>
            <a:r>
              <a:rPr dirty="0"/>
              <a:t>am</a:t>
            </a:r>
            <a:r>
              <a:rPr spc="15" dirty="0"/>
              <a:t>a</a:t>
            </a:r>
            <a:r>
              <a:rPr dirty="0"/>
              <a:t>ción</a:t>
            </a:r>
          </a:p>
        </p:txBody>
      </p:sp>
      <p:sp>
        <p:nvSpPr>
          <p:cNvPr id="7" name="object 7"/>
          <p:cNvSpPr txBox="1"/>
          <p:nvPr/>
        </p:nvSpPr>
        <p:spPr>
          <a:xfrm>
            <a:off x="1041400" y="2819400"/>
            <a:ext cx="9376410" cy="4446270"/>
          </a:xfrm>
          <a:prstGeom prst="rect">
            <a:avLst/>
          </a:prstGeom>
        </p:spPr>
        <p:txBody>
          <a:bodyPr vert="horz" wrap="square" lIns="0" tIns="0" rIns="0" bIns="0" rtlCol="0">
            <a:spAutoFit/>
          </a:bodyPr>
          <a:lstStyle/>
          <a:p>
            <a:pPr marL="556260" indent="-543560">
              <a:lnSpc>
                <a:spcPct val="100000"/>
              </a:lnSpc>
              <a:buClr>
                <a:srgbClr val="7F7F7F"/>
              </a:buClr>
              <a:buFont typeface="Arial"/>
              <a:buChar char="•"/>
              <a:tabLst>
                <a:tab pos="556895" algn="l"/>
              </a:tabLst>
            </a:pPr>
            <a:r>
              <a:rPr sz="3800" spc="10" dirty="0">
                <a:solidFill>
                  <a:srgbClr val="7F7F7F"/>
                </a:solidFill>
                <a:latin typeface="Century Gothic"/>
                <a:cs typeface="Century Gothic"/>
              </a:rPr>
              <a:t>¿</a:t>
            </a:r>
            <a:r>
              <a:rPr sz="3800" spc="-20" dirty="0">
                <a:solidFill>
                  <a:srgbClr val="7F7F7F"/>
                </a:solidFill>
                <a:latin typeface="Century Gothic"/>
                <a:cs typeface="Century Gothic"/>
              </a:rPr>
              <a:t>Qu</a:t>
            </a:r>
            <a:r>
              <a:rPr sz="3800" dirty="0">
                <a:solidFill>
                  <a:srgbClr val="7F7F7F"/>
                </a:solidFill>
                <a:latin typeface="Century Gothic"/>
                <a:cs typeface="Century Gothic"/>
              </a:rPr>
              <a:t>é</a:t>
            </a:r>
            <a:r>
              <a:rPr sz="3800" spc="100" dirty="0">
                <a:solidFill>
                  <a:srgbClr val="7F7F7F"/>
                </a:solidFill>
                <a:latin typeface="Times New Roman"/>
                <a:cs typeface="Times New Roman"/>
              </a:rPr>
              <a:t> </a:t>
            </a:r>
            <a:r>
              <a:rPr sz="3800" dirty="0">
                <a:solidFill>
                  <a:srgbClr val="7F7F7F"/>
                </a:solidFill>
                <a:latin typeface="Century Gothic"/>
                <a:cs typeface="Century Gothic"/>
              </a:rPr>
              <a:t>es</a:t>
            </a:r>
            <a:r>
              <a:rPr sz="3800" spc="85" dirty="0">
                <a:solidFill>
                  <a:srgbClr val="7F7F7F"/>
                </a:solidFill>
                <a:latin typeface="Times New Roman"/>
                <a:cs typeface="Times New Roman"/>
              </a:rPr>
              <a:t> </a:t>
            </a:r>
            <a:r>
              <a:rPr sz="3800" spc="-20" dirty="0">
                <a:solidFill>
                  <a:srgbClr val="7F7F7F"/>
                </a:solidFill>
                <a:latin typeface="Century Gothic"/>
                <a:cs typeface="Century Gothic"/>
              </a:rPr>
              <a:t>u</a:t>
            </a:r>
            <a:r>
              <a:rPr sz="3800" dirty="0">
                <a:solidFill>
                  <a:srgbClr val="7F7F7F"/>
                </a:solidFill>
                <a:latin typeface="Century Gothic"/>
                <a:cs typeface="Century Gothic"/>
              </a:rPr>
              <a:t>n</a:t>
            </a:r>
            <a:r>
              <a:rPr sz="3800" spc="70" dirty="0">
                <a:solidFill>
                  <a:srgbClr val="7F7F7F"/>
                </a:solidFill>
                <a:latin typeface="Times New Roman"/>
                <a:cs typeface="Times New Roman"/>
              </a:rPr>
              <a:t> </a:t>
            </a:r>
            <a:r>
              <a:rPr sz="3800" spc="-15" dirty="0">
                <a:solidFill>
                  <a:srgbClr val="7F7F7F"/>
                </a:solidFill>
                <a:latin typeface="Century Gothic"/>
                <a:cs typeface="Century Gothic"/>
              </a:rPr>
              <a:t>p</a:t>
            </a:r>
            <a:r>
              <a:rPr sz="3800" dirty="0">
                <a:solidFill>
                  <a:srgbClr val="7F7F7F"/>
                </a:solidFill>
                <a:latin typeface="Century Gothic"/>
                <a:cs typeface="Century Gothic"/>
              </a:rPr>
              <a:t>r</a:t>
            </a:r>
            <a:r>
              <a:rPr sz="3800" spc="-15" dirty="0">
                <a:solidFill>
                  <a:srgbClr val="7F7F7F"/>
                </a:solidFill>
                <a:latin typeface="Century Gothic"/>
                <a:cs typeface="Century Gothic"/>
              </a:rPr>
              <a:t>og</a:t>
            </a:r>
            <a:r>
              <a:rPr sz="3800" dirty="0">
                <a:solidFill>
                  <a:srgbClr val="7F7F7F"/>
                </a:solidFill>
                <a:latin typeface="Century Gothic"/>
                <a:cs typeface="Century Gothic"/>
              </a:rPr>
              <a:t>r</a:t>
            </a:r>
            <a:r>
              <a:rPr sz="3800" spc="-15" dirty="0">
                <a:solidFill>
                  <a:srgbClr val="7F7F7F"/>
                </a:solidFill>
                <a:latin typeface="Century Gothic"/>
                <a:cs typeface="Century Gothic"/>
              </a:rPr>
              <a:t>a</a:t>
            </a:r>
            <a:r>
              <a:rPr sz="3800" spc="-20" dirty="0">
                <a:solidFill>
                  <a:srgbClr val="7F7F7F"/>
                </a:solidFill>
                <a:latin typeface="Century Gothic"/>
                <a:cs typeface="Century Gothic"/>
              </a:rPr>
              <a:t>ma</a:t>
            </a:r>
            <a:r>
              <a:rPr sz="3800" dirty="0">
                <a:solidFill>
                  <a:srgbClr val="7F7F7F"/>
                </a:solidFill>
                <a:latin typeface="Century Gothic"/>
                <a:cs typeface="Century Gothic"/>
              </a:rPr>
              <a:t>?</a:t>
            </a:r>
            <a:endParaRPr sz="3800" dirty="0">
              <a:latin typeface="Century Gothic"/>
              <a:cs typeface="Century Gothic"/>
            </a:endParaRPr>
          </a:p>
          <a:p>
            <a:pPr marL="556260" marR="5080" indent="-543560">
              <a:lnSpc>
                <a:spcPct val="100299"/>
              </a:lnSpc>
              <a:spcBef>
                <a:spcPts val="900"/>
              </a:spcBef>
              <a:buClr>
                <a:srgbClr val="7F7F7F"/>
              </a:buClr>
              <a:buFont typeface="Arial"/>
              <a:buChar char="•"/>
              <a:tabLst>
                <a:tab pos="556895" algn="l"/>
              </a:tabLst>
            </a:pPr>
            <a:r>
              <a:rPr sz="3800" spc="-15" dirty="0">
                <a:solidFill>
                  <a:srgbClr val="7F7F7F"/>
                </a:solidFill>
                <a:latin typeface="Century Gothic"/>
                <a:cs typeface="Century Gothic"/>
              </a:rPr>
              <a:t>U</a:t>
            </a:r>
            <a:r>
              <a:rPr sz="3800" dirty="0">
                <a:solidFill>
                  <a:srgbClr val="7F7F7F"/>
                </a:solidFill>
                <a:latin typeface="Century Gothic"/>
                <a:cs typeface="Century Gothic"/>
              </a:rPr>
              <a:t>n</a:t>
            </a:r>
            <a:r>
              <a:rPr sz="3800" spc="70" dirty="0">
                <a:solidFill>
                  <a:srgbClr val="7F7F7F"/>
                </a:solidFill>
                <a:latin typeface="Times New Roman"/>
                <a:cs typeface="Times New Roman"/>
              </a:rPr>
              <a:t> </a:t>
            </a:r>
            <a:r>
              <a:rPr sz="3800" spc="-15" dirty="0">
                <a:solidFill>
                  <a:srgbClr val="7F7F7F"/>
                </a:solidFill>
                <a:latin typeface="Century Gothic"/>
                <a:cs typeface="Century Gothic"/>
              </a:rPr>
              <a:t>p</a:t>
            </a:r>
            <a:r>
              <a:rPr sz="3800" dirty="0">
                <a:solidFill>
                  <a:srgbClr val="7F7F7F"/>
                </a:solidFill>
                <a:latin typeface="Century Gothic"/>
                <a:cs typeface="Century Gothic"/>
              </a:rPr>
              <a:t>r</a:t>
            </a:r>
            <a:r>
              <a:rPr sz="3800" spc="-15" dirty="0">
                <a:solidFill>
                  <a:srgbClr val="7F7F7F"/>
                </a:solidFill>
                <a:latin typeface="Century Gothic"/>
                <a:cs typeface="Century Gothic"/>
              </a:rPr>
              <a:t>og</a:t>
            </a:r>
            <a:r>
              <a:rPr sz="3800" dirty="0">
                <a:solidFill>
                  <a:srgbClr val="7F7F7F"/>
                </a:solidFill>
                <a:latin typeface="Century Gothic"/>
                <a:cs typeface="Century Gothic"/>
              </a:rPr>
              <a:t>r</a:t>
            </a:r>
            <a:r>
              <a:rPr sz="3800" spc="-15" dirty="0">
                <a:solidFill>
                  <a:srgbClr val="7F7F7F"/>
                </a:solidFill>
                <a:latin typeface="Century Gothic"/>
                <a:cs typeface="Century Gothic"/>
              </a:rPr>
              <a:t>a</a:t>
            </a:r>
            <a:r>
              <a:rPr sz="3800" spc="-20" dirty="0">
                <a:solidFill>
                  <a:srgbClr val="7F7F7F"/>
                </a:solidFill>
                <a:latin typeface="Century Gothic"/>
                <a:cs typeface="Century Gothic"/>
              </a:rPr>
              <a:t>m</a:t>
            </a:r>
            <a:r>
              <a:rPr sz="3800" dirty="0">
                <a:solidFill>
                  <a:srgbClr val="7F7F7F"/>
                </a:solidFill>
                <a:latin typeface="Century Gothic"/>
                <a:cs typeface="Century Gothic"/>
              </a:rPr>
              <a:t>a</a:t>
            </a:r>
            <a:r>
              <a:rPr sz="3800" spc="75" dirty="0">
                <a:solidFill>
                  <a:srgbClr val="7F7F7F"/>
                </a:solidFill>
                <a:latin typeface="Times New Roman"/>
                <a:cs typeface="Times New Roman"/>
              </a:rPr>
              <a:t> </a:t>
            </a:r>
            <a:r>
              <a:rPr sz="3800" dirty="0">
                <a:solidFill>
                  <a:srgbClr val="7F7F7F"/>
                </a:solidFill>
                <a:latin typeface="Century Gothic"/>
                <a:cs typeface="Century Gothic"/>
              </a:rPr>
              <a:t>es</a:t>
            </a:r>
            <a:r>
              <a:rPr sz="3800" spc="85" dirty="0">
                <a:solidFill>
                  <a:srgbClr val="7F7F7F"/>
                </a:solidFill>
                <a:latin typeface="Times New Roman"/>
                <a:cs typeface="Times New Roman"/>
              </a:rPr>
              <a:t> </a:t>
            </a:r>
            <a:r>
              <a:rPr sz="3800" spc="-20" dirty="0">
                <a:solidFill>
                  <a:srgbClr val="7F7F7F"/>
                </a:solidFill>
                <a:latin typeface="Century Gothic"/>
                <a:cs typeface="Century Gothic"/>
              </a:rPr>
              <a:t>u</a:t>
            </a:r>
            <a:r>
              <a:rPr sz="3800" dirty="0">
                <a:solidFill>
                  <a:srgbClr val="7F7F7F"/>
                </a:solidFill>
                <a:latin typeface="Century Gothic"/>
                <a:cs typeface="Century Gothic"/>
              </a:rPr>
              <a:t>n</a:t>
            </a:r>
            <a:r>
              <a:rPr sz="3800" spc="105" dirty="0">
                <a:solidFill>
                  <a:srgbClr val="7F7F7F"/>
                </a:solidFill>
                <a:latin typeface="Times New Roman"/>
                <a:cs typeface="Times New Roman"/>
              </a:rPr>
              <a:t> </a:t>
            </a:r>
            <a:r>
              <a:rPr sz="3800" dirty="0">
                <a:solidFill>
                  <a:srgbClr val="7F7F7F"/>
                </a:solidFill>
                <a:latin typeface="Century Gothic"/>
                <a:cs typeface="Century Gothic"/>
              </a:rPr>
              <a:t>con</a:t>
            </a:r>
            <a:r>
              <a:rPr sz="3800" spc="15" dirty="0">
                <a:solidFill>
                  <a:srgbClr val="7F7F7F"/>
                </a:solidFill>
                <a:latin typeface="Century Gothic"/>
                <a:cs typeface="Century Gothic"/>
              </a:rPr>
              <a:t>j</a:t>
            </a:r>
            <a:r>
              <a:rPr sz="3800" spc="-20" dirty="0">
                <a:solidFill>
                  <a:srgbClr val="7F7F7F"/>
                </a:solidFill>
                <a:latin typeface="Century Gothic"/>
                <a:cs typeface="Century Gothic"/>
              </a:rPr>
              <a:t>u</a:t>
            </a:r>
            <a:r>
              <a:rPr sz="3800" dirty="0">
                <a:solidFill>
                  <a:srgbClr val="7F7F7F"/>
                </a:solidFill>
                <a:latin typeface="Century Gothic"/>
                <a:cs typeface="Century Gothic"/>
              </a:rPr>
              <a:t>n</a:t>
            </a:r>
            <a:r>
              <a:rPr sz="3800" spc="5" dirty="0">
                <a:solidFill>
                  <a:srgbClr val="7F7F7F"/>
                </a:solidFill>
                <a:latin typeface="Century Gothic"/>
                <a:cs typeface="Century Gothic"/>
              </a:rPr>
              <a:t>t</a:t>
            </a:r>
            <a:r>
              <a:rPr sz="3800" dirty="0">
                <a:solidFill>
                  <a:srgbClr val="7F7F7F"/>
                </a:solidFill>
                <a:latin typeface="Century Gothic"/>
                <a:cs typeface="Century Gothic"/>
              </a:rPr>
              <a:t>o</a:t>
            </a:r>
            <a:r>
              <a:rPr sz="3800" spc="5" dirty="0">
                <a:solidFill>
                  <a:srgbClr val="7F7F7F"/>
                </a:solidFill>
                <a:latin typeface="Times New Roman"/>
                <a:cs typeface="Times New Roman"/>
              </a:rPr>
              <a:t> </a:t>
            </a:r>
            <a:r>
              <a:rPr sz="3800" spc="5" dirty="0">
                <a:solidFill>
                  <a:srgbClr val="7F7F7F"/>
                </a:solidFill>
                <a:latin typeface="Century Gothic"/>
                <a:cs typeface="Century Gothic"/>
              </a:rPr>
              <a:t>d</a:t>
            </a:r>
            <a:r>
              <a:rPr sz="3800" dirty="0">
                <a:solidFill>
                  <a:srgbClr val="7F7F7F"/>
                </a:solidFill>
                <a:latin typeface="Century Gothic"/>
                <a:cs typeface="Century Gothic"/>
              </a:rPr>
              <a:t>e</a:t>
            </a:r>
            <a:r>
              <a:rPr sz="3800" dirty="0">
                <a:solidFill>
                  <a:srgbClr val="7F7F7F"/>
                </a:solidFill>
                <a:latin typeface="Times New Roman"/>
                <a:cs typeface="Times New Roman"/>
              </a:rPr>
              <a:t> </a:t>
            </a:r>
            <a:r>
              <a:rPr sz="3800" spc="20" dirty="0">
                <a:solidFill>
                  <a:srgbClr val="7F7F7F"/>
                </a:solidFill>
                <a:latin typeface="Century Gothic"/>
                <a:cs typeface="Century Gothic"/>
              </a:rPr>
              <a:t>i</a:t>
            </a:r>
            <a:r>
              <a:rPr sz="3800" dirty="0">
                <a:solidFill>
                  <a:srgbClr val="7F7F7F"/>
                </a:solidFill>
                <a:latin typeface="Century Gothic"/>
                <a:cs typeface="Century Gothic"/>
              </a:rPr>
              <a:t>nstruc</a:t>
            </a:r>
            <a:r>
              <a:rPr sz="3800" spc="10" dirty="0">
                <a:solidFill>
                  <a:srgbClr val="7F7F7F"/>
                </a:solidFill>
                <a:latin typeface="Century Gothic"/>
                <a:cs typeface="Century Gothic"/>
              </a:rPr>
              <a:t>c</a:t>
            </a:r>
            <a:r>
              <a:rPr sz="3800" spc="-5" dirty="0">
                <a:solidFill>
                  <a:srgbClr val="7F7F7F"/>
                </a:solidFill>
                <a:latin typeface="Century Gothic"/>
                <a:cs typeface="Century Gothic"/>
              </a:rPr>
              <a:t>i</a:t>
            </a:r>
            <a:r>
              <a:rPr sz="3800" spc="-25" dirty="0">
                <a:solidFill>
                  <a:srgbClr val="7F7F7F"/>
                </a:solidFill>
                <a:latin typeface="Century Gothic"/>
                <a:cs typeface="Century Gothic"/>
              </a:rPr>
              <a:t>o</a:t>
            </a:r>
            <a:r>
              <a:rPr sz="3800" spc="-30" dirty="0">
                <a:solidFill>
                  <a:srgbClr val="7F7F7F"/>
                </a:solidFill>
                <a:latin typeface="Century Gothic"/>
                <a:cs typeface="Century Gothic"/>
              </a:rPr>
              <a:t>n</a:t>
            </a:r>
            <a:r>
              <a:rPr sz="3800" dirty="0">
                <a:solidFill>
                  <a:srgbClr val="7F7F7F"/>
                </a:solidFill>
                <a:latin typeface="Century Gothic"/>
                <a:cs typeface="Century Gothic"/>
              </a:rPr>
              <a:t>es</a:t>
            </a:r>
            <a:r>
              <a:rPr sz="3800" spc="-20" dirty="0">
                <a:solidFill>
                  <a:srgbClr val="7F7F7F"/>
                </a:solidFill>
                <a:latin typeface="Times New Roman"/>
                <a:cs typeface="Times New Roman"/>
              </a:rPr>
              <a:t> </a:t>
            </a:r>
            <a:r>
              <a:rPr sz="3800" spc="-15" dirty="0">
                <a:solidFill>
                  <a:srgbClr val="7F7F7F"/>
                </a:solidFill>
                <a:latin typeface="Century Gothic"/>
                <a:cs typeface="Century Gothic"/>
              </a:rPr>
              <a:t>q</a:t>
            </a:r>
            <a:r>
              <a:rPr sz="3800" spc="-20" dirty="0">
                <a:solidFill>
                  <a:srgbClr val="7F7F7F"/>
                </a:solidFill>
                <a:latin typeface="Century Gothic"/>
                <a:cs typeface="Century Gothic"/>
              </a:rPr>
              <a:t>u</a:t>
            </a:r>
            <a:r>
              <a:rPr sz="3800" dirty="0">
                <a:solidFill>
                  <a:srgbClr val="7F7F7F"/>
                </a:solidFill>
                <a:latin typeface="Century Gothic"/>
                <a:cs typeface="Century Gothic"/>
              </a:rPr>
              <a:t>e</a:t>
            </a:r>
            <a:r>
              <a:rPr sz="3800" spc="95" dirty="0">
                <a:solidFill>
                  <a:srgbClr val="7F7F7F"/>
                </a:solidFill>
                <a:latin typeface="Times New Roman"/>
                <a:cs typeface="Times New Roman"/>
              </a:rPr>
              <a:t> </a:t>
            </a:r>
            <a:r>
              <a:rPr sz="3800" spc="-20" dirty="0">
                <a:solidFill>
                  <a:srgbClr val="7F7F7F"/>
                </a:solidFill>
                <a:latin typeface="Century Gothic"/>
                <a:cs typeface="Century Gothic"/>
              </a:rPr>
              <a:t>u</a:t>
            </a:r>
            <a:r>
              <a:rPr sz="3800" dirty="0">
                <a:solidFill>
                  <a:srgbClr val="7F7F7F"/>
                </a:solidFill>
                <a:latin typeface="Century Gothic"/>
                <a:cs typeface="Century Gothic"/>
              </a:rPr>
              <a:t>n</a:t>
            </a:r>
            <a:r>
              <a:rPr sz="3800" spc="105" dirty="0">
                <a:solidFill>
                  <a:srgbClr val="7F7F7F"/>
                </a:solidFill>
                <a:latin typeface="Times New Roman"/>
                <a:cs typeface="Times New Roman"/>
              </a:rPr>
              <a:t> </a:t>
            </a:r>
            <a:r>
              <a:rPr sz="3800" spc="-20" dirty="0">
                <a:solidFill>
                  <a:srgbClr val="7F7F7F"/>
                </a:solidFill>
                <a:latin typeface="Century Gothic"/>
                <a:cs typeface="Century Gothic"/>
              </a:rPr>
              <a:t>o</a:t>
            </a:r>
            <a:r>
              <a:rPr sz="3800" dirty="0">
                <a:solidFill>
                  <a:srgbClr val="7F7F7F"/>
                </a:solidFill>
                <a:latin typeface="Century Gothic"/>
                <a:cs typeface="Century Gothic"/>
              </a:rPr>
              <a:t>r</a:t>
            </a:r>
            <a:r>
              <a:rPr sz="3800" spc="10" dirty="0">
                <a:solidFill>
                  <a:srgbClr val="7F7F7F"/>
                </a:solidFill>
                <a:latin typeface="Century Gothic"/>
                <a:cs typeface="Century Gothic"/>
              </a:rPr>
              <a:t>d</a:t>
            </a:r>
            <a:r>
              <a:rPr sz="3800" dirty="0">
                <a:solidFill>
                  <a:srgbClr val="7F7F7F"/>
                </a:solidFill>
                <a:latin typeface="Century Gothic"/>
                <a:cs typeface="Century Gothic"/>
              </a:rPr>
              <a:t>e</a:t>
            </a:r>
            <a:r>
              <a:rPr sz="3800" spc="5" dirty="0">
                <a:solidFill>
                  <a:srgbClr val="7F7F7F"/>
                </a:solidFill>
                <a:latin typeface="Century Gothic"/>
                <a:cs typeface="Century Gothic"/>
              </a:rPr>
              <a:t>n</a:t>
            </a:r>
            <a:r>
              <a:rPr sz="3800" spc="-20" dirty="0">
                <a:solidFill>
                  <a:srgbClr val="7F7F7F"/>
                </a:solidFill>
                <a:latin typeface="Century Gothic"/>
                <a:cs typeface="Century Gothic"/>
              </a:rPr>
              <a:t>a</a:t>
            </a:r>
            <a:r>
              <a:rPr sz="3800" spc="5"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0" dirty="0">
                <a:solidFill>
                  <a:srgbClr val="7F7F7F"/>
                </a:solidFill>
                <a:latin typeface="Times New Roman"/>
                <a:cs typeface="Times New Roman"/>
              </a:rPr>
              <a:t> </a:t>
            </a:r>
            <a:r>
              <a:rPr sz="3800" spc="-5" dirty="0">
                <a:solidFill>
                  <a:srgbClr val="7F7F7F"/>
                </a:solidFill>
                <a:latin typeface="Century Gothic"/>
                <a:cs typeface="Century Gothic"/>
              </a:rPr>
              <a:t>s</a:t>
            </a:r>
            <a:r>
              <a:rPr sz="3800" spc="15" dirty="0">
                <a:solidFill>
                  <a:srgbClr val="7F7F7F"/>
                </a:solidFill>
                <a:latin typeface="Century Gothic"/>
                <a:cs typeface="Century Gothic"/>
              </a:rPr>
              <a:t>i</a:t>
            </a:r>
            <a:r>
              <a:rPr sz="3800" spc="-15" dirty="0">
                <a:solidFill>
                  <a:srgbClr val="7F7F7F"/>
                </a:solidFill>
                <a:latin typeface="Century Gothic"/>
                <a:cs typeface="Century Gothic"/>
              </a:rPr>
              <a:t>g</a:t>
            </a:r>
            <a:r>
              <a:rPr sz="3800" spc="-20" dirty="0">
                <a:solidFill>
                  <a:srgbClr val="7F7F7F"/>
                </a:solidFill>
                <a:latin typeface="Century Gothic"/>
                <a:cs typeface="Century Gothic"/>
              </a:rPr>
              <a:t>u</a:t>
            </a:r>
            <a:r>
              <a:rPr sz="3800" dirty="0">
                <a:solidFill>
                  <a:srgbClr val="7F7F7F"/>
                </a:solidFill>
                <a:latin typeface="Century Gothic"/>
                <a:cs typeface="Century Gothic"/>
              </a:rPr>
              <a:t>e</a:t>
            </a:r>
            <a:r>
              <a:rPr sz="3800" dirty="0">
                <a:solidFill>
                  <a:srgbClr val="7F7F7F"/>
                </a:solidFill>
                <a:latin typeface="Times New Roman"/>
                <a:cs typeface="Times New Roman"/>
              </a:rPr>
              <a:t> </a:t>
            </a:r>
            <a:r>
              <a:rPr sz="3800" spc="-15" dirty="0">
                <a:solidFill>
                  <a:srgbClr val="7F7F7F"/>
                </a:solidFill>
                <a:latin typeface="Century Gothic"/>
                <a:cs typeface="Century Gothic"/>
              </a:rPr>
              <a:t>p</a:t>
            </a:r>
            <a:r>
              <a:rPr sz="3800" spc="-20" dirty="0">
                <a:solidFill>
                  <a:srgbClr val="7F7F7F"/>
                </a:solidFill>
                <a:latin typeface="Century Gothic"/>
                <a:cs typeface="Century Gothic"/>
              </a:rPr>
              <a:t>a</a:t>
            </a:r>
            <a:r>
              <a:rPr sz="3800" dirty="0">
                <a:solidFill>
                  <a:srgbClr val="7F7F7F"/>
                </a:solidFill>
                <a:latin typeface="Century Gothic"/>
                <a:cs typeface="Century Gothic"/>
              </a:rPr>
              <a:t>ra</a:t>
            </a:r>
            <a:r>
              <a:rPr sz="3800" spc="80" dirty="0">
                <a:solidFill>
                  <a:srgbClr val="7F7F7F"/>
                </a:solidFill>
                <a:latin typeface="Times New Roman"/>
                <a:cs typeface="Times New Roman"/>
              </a:rPr>
              <a:t> </a:t>
            </a:r>
            <a:r>
              <a:rPr sz="3800" spc="-15" dirty="0">
                <a:solidFill>
                  <a:srgbClr val="7F7F7F"/>
                </a:solidFill>
                <a:latin typeface="Century Gothic"/>
                <a:cs typeface="Century Gothic"/>
              </a:rPr>
              <a:t>po</a:t>
            </a:r>
            <a:r>
              <a:rPr sz="3800" spc="5" dirty="0">
                <a:solidFill>
                  <a:srgbClr val="7F7F7F"/>
                </a:solidFill>
                <a:latin typeface="Century Gothic"/>
                <a:cs typeface="Century Gothic"/>
              </a:rPr>
              <a:t>d</a:t>
            </a:r>
            <a:r>
              <a:rPr sz="3800" dirty="0">
                <a:solidFill>
                  <a:srgbClr val="7F7F7F"/>
                </a:solidFill>
                <a:latin typeface="Century Gothic"/>
                <a:cs typeface="Century Gothic"/>
              </a:rPr>
              <a:t>er</a:t>
            </a:r>
            <a:r>
              <a:rPr sz="3800" spc="60" dirty="0">
                <a:solidFill>
                  <a:srgbClr val="7F7F7F"/>
                </a:solidFill>
                <a:latin typeface="Times New Roman"/>
                <a:cs typeface="Times New Roman"/>
              </a:rPr>
              <a:t> </a:t>
            </a:r>
            <a:r>
              <a:rPr sz="3800" dirty="0">
                <a:solidFill>
                  <a:srgbClr val="7F7F7F"/>
                </a:solidFill>
                <a:latin typeface="Century Gothic"/>
                <a:cs typeface="Century Gothic"/>
              </a:rPr>
              <a:t>rea</a:t>
            </a:r>
            <a:r>
              <a:rPr sz="3800" spc="5" dirty="0">
                <a:solidFill>
                  <a:srgbClr val="7F7F7F"/>
                </a:solidFill>
                <a:latin typeface="Century Gothic"/>
                <a:cs typeface="Century Gothic"/>
              </a:rPr>
              <a:t>l</a:t>
            </a:r>
            <a:r>
              <a:rPr sz="3800" spc="20" dirty="0">
                <a:solidFill>
                  <a:srgbClr val="7F7F7F"/>
                </a:solidFill>
                <a:latin typeface="Century Gothic"/>
                <a:cs typeface="Century Gothic"/>
              </a:rPr>
              <a:t>i</a:t>
            </a:r>
            <a:r>
              <a:rPr sz="3800" dirty="0">
                <a:solidFill>
                  <a:srgbClr val="7F7F7F"/>
                </a:solidFill>
                <a:latin typeface="Century Gothic"/>
                <a:cs typeface="Century Gothic"/>
              </a:rPr>
              <a:t>z</a:t>
            </a:r>
            <a:r>
              <a:rPr sz="3800" spc="-20" dirty="0">
                <a:solidFill>
                  <a:srgbClr val="7F7F7F"/>
                </a:solidFill>
                <a:latin typeface="Century Gothic"/>
                <a:cs typeface="Century Gothic"/>
              </a:rPr>
              <a:t>a</a:t>
            </a:r>
            <a:r>
              <a:rPr sz="3800" dirty="0">
                <a:solidFill>
                  <a:srgbClr val="7F7F7F"/>
                </a:solidFill>
                <a:latin typeface="Century Gothic"/>
                <a:cs typeface="Century Gothic"/>
              </a:rPr>
              <a:t>r</a:t>
            </a:r>
            <a:r>
              <a:rPr sz="3800" spc="-10" dirty="0">
                <a:solidFill>
                  <a:srgbClr val="7F7F7F"/>
                </a:solidFill>
                <a:latin typeface="Times New Roman"/>
                <a:cs typeface="Times New Roman"/>
              </a:rPr>
              <a:t> </a:t>
            </a:r>
            <a:r>
              <a:rPr sz="3800" spc="-20" dirty="0">
                <a:solidFill>
                  <a:srgbClr val="7F7F7F"/>
                </a:solidFill>
                <a:latin typeface="Century Gothic"/>
                <a:cs typeface="Century Gothic"/>
              </a:rPr>
              <a:t>u</a:t>
            </a:r>
            <a:r>
              <a:rPr sz="3800" dirty="0">
                <a:solidFill>
                  <a:srgbClr val="7F7F7F"/>
                </a:solidFill>
                <a:latin typeface="Century Gothic"/>
                <a:cs typeface="Century Gothic"/>
              </a:rPr>
              <a:t>na</a:t>
            </a:r>
            <a:r>
              <a:rPr sz="3800" spc="85" dirty="0">
                <a:solidFill>
                  <a:srgbClr val="7F7F7F"/>
                </a:solidFill>
                <a:latin typeface="Times New Roman"/>
                <a:cs typeface="Times New Roman"/>
              </a:rPr>
              <a:t> </a:t>
            </a:r>
            <a:r>
              <a:rPr sz="3800" dirty="0">
                <a:solidFill>
                  <a:srgbClr val="7F7F7F"/>
                </a:solidFill>
                <a:latin typeface="Century Gothic"/>
                <a:cs typeface="Century Gothic"/>
              </a:rPr>
              <a:t>t</a:t>
            </a:r>
            <a:r>
              <a:rPr sz="3800" spc="-20" dirty="0">
                <a:solidFill>
                  <a:srgbClr val="7F7F7F"/>
                </a:solidFill>
                <a:latin typeface="Century Gothic"/>
                <a:cs typeface="Century Gothic"/>
              </a:rPr>
              <a:t>a</a:t>
            </a:r>
            <a:r>
              <a:rPr sz="3800" dirty="0">
                <a:solidFill>
                  <a:srgbClr val="7F7F7F"/>
                </a:solidFill>
                <a:latin typeface="Century Gothic"/>
                <a:cs typeface="Century Gothic"/>
              </a:rPr>
              <a:t>re</a:t>
            </a:r>
            <a:r>
              <a:rPr sz="3800" spc="15" dirty="0">
                <a:solidFill>
                  <a:srgbClr val="7F7F7F"/>
                </a:solidFill>
                <a:latin typeface="Century Gothic"/>
                <a:cs typeface="Century Gothic"/>
              </a:rPr>
              <a:t>a</a:t>
            </a:r>
            <a:r>
              <a:rPr sz="3800" dirty="0">
                <a:solidFill>
                  <a:srgbClr val="7F7F7F"/>
                </a:solidFill>
                <a:latin typeface="Century Gothic"/>
                <a:cs typeface="Century Gothic"/>
              </a:rPr>
              <a:t>.</a:t>
            </a:r>
            <a:endParaRPr sz="3800" dirty="0">
              <a:latin typeface="Century Gothic"/>
              <a:cs typeface="Century Gothic"/>
            </a:endParaRPr>
          </a:p>
          <a:p>
            <a:pPr>
              <a:lnSpc>
                <a:spcPct val="100000"/>
              </a:lnSpc>
              <a:spcBef>
                <a:spcPts val="7"/>
              </a:spcBef>
              <a:buClr>
                <a:srgbClr val="7F7F7F"/>
              </a:buClr>
              <a:buFont typeface="Arial"/>
              <a:buChar char="•"/>
            </a:pPr>
            <a:endParaRPr sz="5550" dirty="0">
              <a:latin typeface="Times New Roman"/>
              <a:cs typeface="Times New Roman"/>
            </a:endParaRPr>
          </a:p>
          <a:p>
            <a:pPr marL="556260" indent="-543560">
              <a:lnSpc>
                <a:spcPct val="100000"/>
              </a:lnSpc>
              <a:buClr>
                <a:srgbClr val="7F7F7F"/>
              </a:buClr>
              <a:buFont typeface="Arial"/>
              <a:buChar char="•"/>
              <a:tabLst>
                <a:tab pos="556895" algn="l"/>
              </a:tabLst>
            </a:pPr>
            <a:r>
              <a:rPr sz="3800" spc="-15" dirty="0">
                <a:solidFill>
                  <a:srgbClr val="7F7F7F"/>
                </a:solidFill>
                <a:latin typeface="Century Gothic"/>
                <a:cs typeface="Century Gothic"/>
              </a:rPr>
              <a:t>F</a:t>
            </a:r>
            <a:r>
              <a:rPr sz="3800" spc="20" dirty="0">
                <a:solidFill>
                  <a:srgbClr val="7F7F7F"/>
                </a:solidFill>
                <a:latin typeface="Century Gothic"/>
                <a:cs typeface="Century Gothic"/>
              </a:rPr>
              <a:t>l</a:t>
            </a:r>
            <a:r>
              <a:rPr sz="3800" dirty="0">
                <a:solidFill>
                  <a:srgbClr val="7F7F7F"/>
                </a:solidFill>
                <a:latin typeface="Century Gothic"/>
                <a:cs typeface="Century Gothic"/>
              </a:rPr>
              <a:t>ex</a:t>
            </a:r>
            <a:r>
              <a:rPr sz="3800" spc="25" dirty="0">
                <a:solidFill>
                  <a:srgbClr val="7F7F7F"/>
                </a:solidFill>
                <a:latin typeface="Century Gothic"/>
                <a:cs typeface="Century Gothic"/>
              </a:rPr>
              <a:t>i</a:t>
            </a:r>
            <a:r>
              <a:rPr sz="3800" spc="-15" dirty="0">
                <a:solidFill>
                  <a:srgbClr val="7F7F7F"/>
                </a:solidFill>
                <a:latin typeface="Century Gothic"/>
                <a:cs typeface="Century Gothic"/>
              </a:rPr>
              <a:t>b</a:t>
            </a:r>
            <a:r>
              <a:rPr sz="3800" spc="20" dirty="0">
                <a:solidFill>
                  <a:srgbClr val="7F7F7F"/>
                </a:solidFill>
                <a:latin typeface="Century Gothic"/>
                <a:cs typeface="Century Gothic"/>
              </a:rPr>
              <a:t>i</a:t>
            </a:r>
            <a:r>
              <a:rPr sz="3800" spc="-5" dirty="0">
                <a:solidFill>
                  <a:srgbClr val="7F7F7F"/>
                </a:solidFill>
                <a:latin typeface="Century Gothic"/>
                <a:cs typeface="Century Gothic"/>
              </a:rPr>
              <a:t>l</a:t>
            </a:r>
            <a:r>
              <a:rPr sz="3800" spc="-20" dirty="0">
                <a:solidFill>
                  <a:srgbClr val="7F7F7F"/>
                </a:solidFill>
                <a:latin typeface="Century Gothic"/>
                <a:cs typeface="Century Gothic"/>
              </a:rPr>
              <a:t>i</a:t>
            </a:r>
            <a:r>
              <a:rPr sz="3800" spc="-25" dirty="0">
                <a:solidFill>
                  <a:srgbClr val="7F7F7F"/>
                </a:solidFill>
                <a:latin typeface="Century Gothic"/>
                <a:cs typeface="Century Gothic"/>
              </a:rPr>
              <a:t>d</a:t>
            </a:r>
            <a:r>
              <a:rPr sz="3800" spc="-20" dirty="0">
                <a:solidFill>
                  <a:srgbClr val="7F7F7F"/>
                </a:solidFill>
                <a:latin typeface="Century Gothic"/>
                <a:cs typeface="Century Gothic"/>
              </a:rPr>
              <a:t>a</a:t>
            </a:r>
            <a:r>
              <a:rPr sz="3800" spc="5" dirty="0">
                <a:solidFill>
                  <a:srgbClr val="7F7F7F"/>
                </a:solidFill>
                <a:latin typeface="Century Gothic"/>
                <a:cs typeface="Century Gothic"/>
              </a:rPr>
              <a:t>d</a:t>
            </a:r>
            <a:r>
              <a:rPr sz="3800" dirty="0">
                <a:solidFill>
                  <a:srgbClr val="7F7F7F"/>
                </a:solidFill>
                <a:latin typeface="Century Gothic"/>
                <a:cs typeface="Century Gothic"/>
              </a:rPr>
              <a:t>.</a:t>
            </a:r>
            <a:endParaRPr sz="3800" dirty="0">
              <a:latin typeface="Century Gothic"/>
              <a:cs typeface="Century Gothic"/>
            </a:endParaRPr>
          </a:p>
          <a:p>
            <a:pPr marL="556260" indent="-543560">
              <a:lnSpc>
                <a:spcPct val="100000"/>
              </a:lnSpc>
              <a:spcBef>
                <a:spcPts val="915"/>
              </a:spcBef>
              <a:buClr>
                <a:srgbClr val="7F7F7F"/>
              </a:buClr>
              <a:buFont typeface="Arial"/>
              <a:buChar char="•"/>
              <a:tabLst>
                <a:tab pos="556895" algn="l"/>
              </a:tabLst>
            </a:pPr>
            <a:r>
              <a:rPr sz="3800" spc="-15" dirty="0">
                <a:solidFill>
                  <a:srgbClr val="7F7F7F"/>
                </a:solidFill>
                <a:latin typeface="Century Gothic"/>
                <a:cs typeface="Century Gothic"/>
              </a:rPr>
              <a:t>Fu</a:t>
            </a:r>
            <a:r>
              <a:rPr sz="3800" spc="5" dirty="0">
                <a:solidFill>
                  <a:srgbClr val="7F7F7F"/>
                </a:solidFill>
                <a:latin typeface="Century Gothic"/>
                <a:cs typeface="Century Gothic"/>
              </a:rPr>
              <a:t>n</a:t>
            </a:r>
            <a:r>
              <a:rPr sz="3800" spc="10" dirty="0">
                <a:solidFill>
                  <a:srgbClr val="7F7F7F"/>
                </a:solidFill>
                <a:latin typeface="Century Gothic"/>
                <a:cs typeface="Century Gothic"/>
              </a:rPr>
              <a:t>c</a:t>
            </a:r>
            <a:r>
              <a:rPr sz="3800" spc="25" dirty="0">
                <a:solidFill>
                  <a:srgbClr val="7F7F7F"/>
                </a:solidFill>
                <a:latin typeface="Century Gothic"/>
                <a:cs typeface="Century Gothic"/>
              </a:rPr>
              <a:t>i</a:t>
            </a:r>
            <a:r>
              <a:rPr sz="3800" spc="-15" dirty="0">
                <a:solidFill>
                  <a:srgbClr val="7F7F7F"/>
                </a:solidFill>
                <a:latin typeface="Century Gothic"/>
                <a:cs typeface="Century Gothic"/>
              </a:rPr>
              <a:t>o</a:t>
            </a:r>
            <a:r>
              <a:rPr sz="3800" spc="5" dirty="0">
                <a:solidFill>
                  <a:srgbClr val="7F7F7F"/>
                </a:solidFill>
                <a:latin typeface="Century Gothic"/>
                <a:cs typeface="Century Gothic"/>
              </a:rPr>
              <a:t>n</a:t>
            </a:r>
            <a:r>
              <a:rPr sz="3800" spc="-20" dirty="0">
                <a:solidFill>
                  <a:srgbClr val="7F7F7F"/>
                </a:solidFill>
                <a:latin typeface="Century Gothic"/>
                <a:cs typeface="Century Gothic"/>
              </a:rPr>
              <a:t>a</a:t>
            </a:r>
            <a:r>
              <a:rPr sz="3800" spc="25" dirty="0">
                <a:solidFill>
                  <a:srgbClr val="7F7F7F"/>
                </a:solidFill>
                <a:latin typeface="Century Gothic"/>
                <a:cs typeface="Century Gothic"/>
              </a:rPr>
              <a:t>l</a:t>
            </a:r>
            <a:r>
              <a:rPr sz="3800" spc="-5" dirty="0">
                <a:solidFill>
                  <a:srgbClr val="7F7F7F"/>
                </a:solidFill>
                <a:latin typeface="Century Gothic"/>
                <a:cs typeface="Century Gothic"/>
              </a:rPr>
              <a:t>i</a:t>
            </a:r>
            <a:r>
              <a:rPr sz="3800" spc="-35" dirty="0">
                <a:solidFill>
                  <a:srgbClr val="7F7F7F"/>
                </a:solidFill>
                <a:latin typeface="Century Gothic"/>
                <a:cs typeface="Century Gothic"/>
              </a:rPr>
              <a:t>d</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dirty="0">
                <a:solidFill>
                  <a:srgbClr val="7F7F7F"/>
                </a:solidFill>
                <a:latin typeface="Century Gothic"/>
                <a:cs typeface="Century Gothic"/>
              </a:rPr>
              <a:t>.</a:t>
            </a:r>
            <a:endParaRPr sz="3800" dirty="0">
              <a:latin typeface="Century Gothic"/>
              <a:cs typeface="Century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33188" y="393191"/>
            <a:ext cx="6396227" cy="243687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870947" y="393191"/>
            <a:ext cx="1732788" cy="2436876"/>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945586" y="970889"/>
            <a:ext cx="13902690" cy="2388235"/>
          </a:xfrm>
          <a:prstGeom prst="rect">
            <a:avLst/>
          </a:prstGeom>
        </p:spPr>
        <p:txBody>
          <a:bodyPr vert="horz" wrap="square" lIns="0" tIns="0" rIns="0" bIns="0" rtlCol="0">
            <a:spAutoFit/>
          </a:bodyPr>
          <a:lstStyle/>
          <a:p>
            <a:pPr marL="4713605">
              <a:lnSpc>
                <a:spcPct val="100000"/>
              </a:lnSpc>
            </a:pPr>
            <a:r>
              <a:rPr sz="8600" spc="-5" dirty="0">
                <a:solidFill>
                  <a:srgbClr val="2E5796"/>
                </a:solidFill>
                <a:latin typeface="Palatino Linotype"/>
                <a:cs typeface="Palatino Linotype"/>
              </a:rPr>
              <a:t>Har</a:t>
            </a:r>
            <a:r>
              <a:rPr sz="8600" dirty="0">
                <a:solidFill>
                  <a:srgbClr val="2E5796"/>
                </a:solidFill>
                <a:latin typeface="Palatino Linotype"/>
                <a:cs typeface="Palatino Linotype"/>
              </a:rPr>
              <a:t>d</a:t>
            </a:r>
            <a:r>
              <a:rPr sz="8600" spc="-235" dirty="0">
                <a:solidFill>
                  <a:srgbClr val="2E5796"/>
                </a:solidFill>
                <a:latin typeface="Palatino Linotype"/>
                <a:cs typeface="Palatino Linotype"/>
              </a:rPr>
              <a:t>w</a:t>
            </a:r>
            <a:r>
              <a:rPr sz="8600" dirty="0">
                <a:solidFill>
                  <a:srgbClr val="2E5796"/>
                </a:solidFill>
                <a:latin typeface="Palatino Linotype"/>
                <a:cs typeface="Palatino Linotype"/>
              </a:rPr>
              <a:t>are</a:t>
            </a:r>
            <a:endParaRPr sz="8600">
              <a:latin typeface="Palatino Linotype"/>
              <a:cs typeface="Palatino Linotype"/>
            </a:endParaRPr>
          </a:p>
          <a:p>
            <a:pPr marL="556260" marR="5080" indent="-543560">
              <a:lnSpc>
                <a:spcPct val="100299"/>
              </a:lnSpc>
              <a:spcBef>
                <a:spcPts val="1610"/>
              </a:spcBef>
              <a:buClr>
                <a:srgbClr val="7F7F7F"/>
              </a:buClr>
              <a:buFont typeface="Arial"/>
              <a:buChar char="•"/>
              <a:tabLst>
                <a:tab pos="556895" algn="l"/>
              </a:tabLst>
            </a:pPr>
            <a:r>
              <a:rPr sz="3800" spc="-5" dirty="0">
                <a:solidFill>
                  <a:srgbClr val="7F7F7F"/>
                </a:solidFill>
                <a:latin typeface="Century Gothic"/>
                <a:cs typeface="Century Gothic"/>
              </a:rPr>
              <a:t>E</a:t>
            </a:r>
            <a:r>
              <a:rPr sz="3800" dirty="0">
                <a:solidFill>
                  <a:srgbClr val="7F7F7F"/>
                </a:solidFill>
                <a:latin typeface="Century Gothic"/>
                <a:cs typeface="Century Gothic"/>
              </a:rPr>
              <a:t>l</a:t>
            </a:r>
            <a:r>
              <a:rPr sz="3800" spc="85" dirty="0">
                <a:solidFill>
                  <a:srgbClr val="7F7F7F"/>
                </a:solidFill>
                <a:latin typeface="Times New Roman"/>
                <a:cs typeface="Times New Roman"/>
              </a:rPr>
              <a:t> </a:t>
            </a:r>
            <a:r>
              <a:rPr sz="3800" spc="5" dirty="0">
                <a:solidFill>
                  <a:srgbClr val="7F7F7F"/>
                </a:solidFill>
                <a:latin typeface="Century Gothic"/>
                <a:cs typeface="Century Gothic"/>
              </a:rPr>
              <a:t>h</a:t>
            </a:r>
            <a:r>
              <a:rPr sz="3800" spc="-20" dirty="0">
                <a:solidFill>
                  <a:srgbClr val="7F7F7F"/>
                </a:solidFill>
                <a:latin typeface="Century Gothic"/>
                <a:cs typeface="Century Gothic"/>
              </a:rPr>
              <a:t>a</a:t>
            </a:r>
            <a:r>
              <a:rPr sz="3800" dirty="0">
                <a:solidFill>
                  <a:srgbClr val="7F7F7F"/>
                </a:solidFill>
                <a:latin typeface="Century Gothic"/>
                <a:cs typeface="Century Gothic"/>
              </a:rPr>
              <a:t>r</a:t>
            </a:r>
            <a:r>
              <a:rPr sz="3800" spc="15" dirty="0">
                <a:solidFill>
                  <a:srgbClr val="7F7F7F"/>
                </a:solidFill>
                <a:latin typeface="Century Gothic"/>
                <a:cs typeface="Century Gothic"/>
              </a:rPr>
              <a:t>d</a:t>
            </a:r>
            <a:r>
              <a:rPr sz="3800" spc="-5" dirty="0">
                <a:solidFill>
                  <a:srgbClr val="7F7F7F"/>
                </a:solidFill>
                <a:latin typeface="Century Gothic"/>
                <a:cs typeface="Century Gothic"/>
              </a:rPr>
              <a:t>w</a:t>
            </a:r>
            <a:r>
              <a:rPr sz="3800" spc="-20" dirty="0">
                <a:solidFill>
                  <a:srgbClr val="7F7F7F"/>
                </a:solidFill>
                <a:latin typeface="Century Gothic"/>
                <a:cs typeface="Century Gothic"/>
              </a:rPr>
              <a:t>a</a:t>
            </a:r>
            <a:r>
              <a:rPr sz="3800" dirty="0">
                <a:solidFill>
                  <a:srgbClr val="7F7F7F"/>
                </a:solidFill>
                <a:latin typeface="Century Gothic"/>
                <a:cs typeface="Century Gothic"/>
              </a:rPr>
              <a:t>re</a:t>
            </a:r>
            <a:r>
              <a:rPr sz="3800" spc="30" dirty="0">
                <a:solidFill>
                  <a:srgbClr val="7F7F7F"/>
                </a:solidFill>
                <a:latin typeface="Times New Roman"/>
                <a:cs typeface="Times New Roman"/>
              </a:rPr>
              <a:t> </a:t>
            </a:r>
            <a:r>
              <a:rPr sz="3800" spc="-5" dirty="0">
                <a:solidFill>
                  <a:srgbClr val="7F7F7F"/>
                </a:solidFill>
                <a:latin typeface="Century Gothic"/>
                <a:cs typeface="Century Gothic"/>
              </a:rPr>
              <a:t>s</a:t>
            </a:r>
            <a:r>
              <a:rPr sz="3800" spc="-20" dirty="0">
                <a:solidFill>
                  <a:srgbClr val="7F7F7F"/>
                </a:solidFill>
                <a:latin typeface="Century Gothic"/>
                <a:cs typeface="Century Gothic"/>
              </a:rPr>
              <a:t>o</a:t>
            </a:r>
            <a:r>
              <a:rPr sz="3800" dirty="0">
                <a:solidFill>
                  <a:srgbClr val="7F7F7F"/>
                </a:solidFill>
                <a:latin typeface="Century Gothic"/>
                <a:cs typeface="Century Gothic"/>
              </a:rPr>
              <a:t>n</a:t>
            </a:r>
            <a:r>
              <a:rPr sz="3800" spc="65" dirty="0">
                <a:solidFill>
                  <a:srgbClr val="7F7F7F"/>
                </a:solidFill>
                <a:latin typeface="Times New Roman"/>
                <a:cs typeface="Times New Roman"/>
              </a:rPr>
              <a:t> </a:t>
            </a:r>
            <a:r>
              <a:rPr sz="3800" spc="25" dirty="0">
                <a:solidFill>
                  <a:srgbClr val="7F7F7F"/>
                </a:solidFill>
                <a:latin typeface="Century Gothic"/>
                <a:cs typeface="Century Gothic"/>
              </a:rPr>
              <a:t>l</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85"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spc="-20" dirty="0">
                <a:solidFill>
                  <a:srgbClr val="7F7F7F"/>
                </a:solidFill>
                <a:latin typeface="Century Gothic"/>
                <a:cs typeface="Century Gothic"/>
              </a:rPr>
              <a:t>m</a:t>
            </a:r>
            <a:r>
              <a:rPr sz="3800" spc="-5" dirty="0">
                <a:solidFill>
                  <a:srgbClr val="7F7F7F"/>
                </a:solidFill>
                <a:latin typeface="Century Gothic"/>
                <a:cs typeface="Century Gothic"/>
              </a:rPr>
              <a:t>p</a:t>
            </a:r>
            <a:r>
              <a:rPr sz="3800" spc="-30" dirty="0">
                <a:solidFill>
                  <a:srgbClr val="7F7F7F"/>
                </a:solidFill>
                <a:latin typeface="Century Gothic"/>
                <a:cs typeface="Century Gothic"/>
              </a:rPr>
              <a:t>o</a:t>
            </a:r>
            <a:r>
              <a:rPr sz="3800" spc="5" dirty="0">
                <a:solidFill>
                  <a:srgbClr val="7F7F7F"/>
                </a:solidFill>
                <a:latin typeface="Century Gothic"/>
                <a:cs typeface="Century Gothic"/>
              </a:rPr>
              <a:t>n</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dirty="0">
                <a:solidFill>
                  <a:srgbClr val="7F7F7F"/>
                </a:solidFill>
                <a:latin typeface="Century Gothic"/>
                <a:cs typeface="Century Gothic"/>
              </a:rPr>
              <a:t>tes</a:t>
            </a:r>
            <a:r>
              <a:rPr sz="3800" spc="-15" dirty="0">
                <a:solidFill>
                  <a:srgbClr val="7F7F7F"/>
                </a:solidFill>
                <a:latin typeface="Times New Roman"/>
                <a:cs typeface="Times New Roman"/>
              </a:rPr>
              <a:t> </a:t>
            </a:r>
            <a:r>
              <a:rPr sz="3800" dirty="0">
                <a:solidFill>
                  <a:srgbClr val="7F7F7F"/>
                </a:solidFill>
                <a:latin typeface="Century Gothic"/>
                <a:cs typeface="Century Gothic"/>
              </a:rPr>
              <a:t>f</a:t>
            </a:r>
            <a:r>
              <a:rPr sz="3800" spc="10" dirty="0">
                <a:solidFill>
                  <a:srgbClr val="7F7F7F"/>
                </a:solidFill>
                <a:latin typeface="Century Gothic"/>
                <a:cs typeface="Century Gothic"/>
              </a:rPr>
              <a:t>í</a:t>
            </a:r>
            <a:r>
              <a:rPr sz="3800" spc="-5" dirty="0">
                <a:solidFill>
                  <a:srgbClr val="7F7F7F"/>
                </a:solidFill>
                <a:latin typeface="Century Gothic"/>
                <a:cs typeface="Century Gothic"/>
              </a:rPr>
              <a:t>s</a:t>
            </a:r>
            <a:r>
              <a:rPr sz="3800" spc="15" dirty="0">
                <a:solidFill>
                  <a:srgbClr val="7F7F7F"/>
                </a:solidFill>
                <a:latin typeface="Century Gothic"/>
                <a:cs typeface="Century Gothic"/>
              </a:rPr>
              <a:t>i</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15"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dirty="0">
                <a:solidFill>
                  <a:srgbClr val="7F7F7F"/>
                </a:solidFill>
                <a:latin typeface="Century Gothic"/>
                <a:cs typeface="Century Gothic"/>
              </a:rPr>
              <a:t>n</a:t>
            </a:r>
            <a:r>
              <a:rPr sz="3800" spc="65" dirty="0">
                <a:solidFill>
                  <a:srgbClr val="7F7F7F"/>
                </a:solidFill>
                <a:latin typeface="Times New Roman"/>
                <a:cs typeface="Times New Roman"/>
              </a:rPr>
              <a:t> </a:t>
            </a:r>
            <a:r>
              <a:rPr sz="3800" spc="25" dirty="0">
                <a:solidFill>
                  <a:srgbClr val="7F7F7F"/>
                </a:solidFill>
                <a:latin typeface="Century Gothic"/>
                <a:cs typeface="Century Gothic"/>
              </a:rPr>
              <a:t>l</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50" dirty="0">
                <a:solidFill>
                  <a:srgbClr val="7F7F7F"/>
                </a:solidFill>
                <a:latin typeface="Times New Roman"/>
                <a:cs typeface="Times New Roman"/>
              </a:rPr>
              <a:t> </a:t>
            </a:r>
            <a:r>
              <a:rPr sz="3800" spc="-5" dirty="0">
                <a:solidFill>
                  <a:srgbClr val="7F7F7F"/>
                </a:solidFill>
                <a:latin typeface="Century Gothic"/>
                <a:cs typeface="Century Gothic"/>
              </a:rPr>
              <a:t>q</a:t>
            </a:r>
            <a:r>
              <a:rPr sz="3800" spc="-30" dirty="0">
                <a:solidFill>
                  <a:srgbClr val="7F7F7F"/>
                </a:solidFill>
                <a:latin typeface="Century Gothic"/>
                <a:cs typeface="Century Gothic"/>
              </a:rPr>
              <a:t>u</a:t>
            </a:r>
            <a:r>
              <a:rPr sz="3800" dirty="0">
                <a:solidFill>
                  <a:srgbClr val="7F7F7F"/>
                </a:solidFill>
                <a:latin typeface="Century Gothic"/>
                <a:cs typeface="Century Gothic"/>
              </a:rPr>
              <a:t>e</a:t>
            </a:r>
            <a:r>
              <a:rPr sz="3800" spc="105" dirty="0">
                <a:solidFill>
                  <a:srgbClr val="7F7F7F"/>
                </a:solidFill>
                <a:latin typeface="Times New Roman"/>
                <a:cs typeface="Times New Roman"/>
              </a:rPr>
              <a:t> </a:t>
            </a:r>
            <a:r>
              <a:rPr sz="3800" dirty="0">
                <a:solidFill>
                  <a:srgbClr val="7F7F7F"/>
                </a:solidFill>
                <a:latin typeface="Century Gothic"/>
                <a:cs typeface="Century Gothic"/>
              </a:rPr>
              <a:t>está</a:t>
            </a:r>
            <a:r>
              <a:rPr sz="3800"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spc="5" dirty="0">
                <a:solidFill>
                  <a:srgbClr val="7F7F7F"/>
                </a:solidFill>
                <a:latin typeface="Century Gothic"/>
                <a:cs typeface="Century Gothic"/>
              </a:rPr>
              <a:t>n</a:t>
            </a:r>
            <a:r>
              <a:rPr sz="3800" spc="-5" dirty="0">
                <a:solidFill>
                  <a:srgbClr val="7F7F7F"/>
                </a:solidFill>
                <a:latin typeface="Century Gothic"/>
                <a:cs typeface="Century Gothic"/>
              </a:rPr>
              <a:t>str</a:t>
            </a:r>
            <a:r>
              <a:rPr sz="3800" spc="-15" dirty="0">
                <a:solidFill>
                  <a:srgbClr val="7F7F7F"/>
                </a:solidFill>
                <a:latin typeface="Century Gothic"/>
                <a:cs typeface="Century Gothic"/>
              </a:rPr>
              <a:t>u</a:t>
            </a:r>
            <a:r>
              <a:rPr sz="3800" spc="25" dirty="0">
                <a:solidFill>
                  <a:srgbClr val="7F7F7F"/>
                </a:solidFill>
                <a:latin typeface="Century Gothic"/>
                <a:cs typeface="Century Gothic"/>
              </a:rPr>
              <a:t>i</a:t>
            </a:r>
            <a:r>
              <a:rPr sz="3800" spc="10" dirty="0">
                <a:solidFill>
                  <a:srgbClr val="7F7F7F"/>
                </a:solidFill>
                <a:latin typeface="Century Gothic"/>
                <a:cs typeface="Century Gothic"/>
              </a:rPr>
              <a:t>d</a:t>
            </a:r>
            <a:r>
              <a:rPr sz="3800" dirty="0">
                <a:solidFill>
                  <a:srgbClr val="7F7F7F"/>
                </a:solidFill>
                <a:latin typeface="Century Gothic"/>
                <a:cs typeface="Century Gothic"/>
              </a:rPr>
              <a:t>o</a:t>
            </a:r>
            <a:r>
              <a:rPr sz="3800" spc="-30" dirty="0">
                <a:solidFill>
                  <a:srgbClr val="7F7F7F"/>
                </a:solidFill>
                <a:latin typeface="Times New Roman"/>
                <a:cs typeface="Times New Roman"/>
              </a:rPr>
              <a:t> </a:t>
            </a:r>
            <a:r>
              <a:rPr sz="3800" spc="-15" dirty="0">
                <a:solidFill>
                  <a:srgbClr val="7F7F7F"/>
                </a:solidFill>
                <a:latin typeface="Century Gothic"/>
                <a:cs typeface="Century Gothic"/>
              </a:rPr>
              <a:t>u</a:t>
            </a:r>
            <a:r>
              <a:rPr sz="3800" dirty="0">
                <a:solidFill>
                  <a:srgbClr val="7F7F7F"/>
                </a:solidFill>
                <a:latin typeface="Century Gothic"/>
                <a:cs typeface="Century Gothic"/>
              </a:rPr>
              <a:t>n</a:t>
            </a:r>
            <a:r>
              <a:rPr sz="3800" spc="100"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d</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endParaRPr sz="3800">
              <a:latin typeface="Century Gothic"/>
              <a:cs typeface="Century Gothic"/>
            </a:endParaRPr>
          </a:p>
        </p:txBody>
      </p:sp>
      <p:sp>
        <p:nvSpPr>
          <p:cNvPr id="5" name="object 5"/>
          <p:cNvSpPr txBox="1"/>
          <p:nvPr/>
        </p:nvSpPr>
        <p:spPr>
          <a:xfrm>
            <a:off x="945586" y="4239686"/>
            <a:ext cx="8451215" cy="3288029"/>
          </a:xfrm>
          <a:prstGeom prst="rect">
            <a:avLst/>
          </a:prstGeom>
        </p:spPr>
        <p:txBody>
          <a:bodyPr vert="horz" wrap="square" lIns="0" tIns="0" rIns="0" bIns="0" rtlCol="0">
            <a:spAutoFit/>
          </a:bodyPr>
          <a:lstStyle/>
          <a:p>
            <a:pPr marL="556260" indent="-543560">
              <a:lnSpc>
                <a:spcPct val="100000"/>
              </a:lnSpc>
              <a:buClr>
                <a:srgbClr val="7F7F7F"/>
              </a:buClr>
              <a:buFont typeface="Arial"/>
              <a:buChar char="•"/>
              <a:tabLst>
                <a:tab pos="556895" algn="l"/>
              </a:tabLst>
            </a:pPr>
            <a:r>
              <a:rPr sz="3800" dirty="0">
                <a:solidFill>
                  <a:srgbClr val="7F7F7F"/>
                </a:solidFill>
                <a:latin typeface="Century Gothic"/>
                <a:cs typeface="Century Gothic"/>
              </a:rPr>
              <a:t>P</a:t>
            </a:r>
            <a:r>
              <a:rPr sz="3800" spc="5" dirty="0">
                <a:solidFill>
                  <a:srgbClr val="7F7F7F"/>
                </a:solidFill>
                <a:latin typeface="Century Gothic"/>
                <a:cs typeface="Century Gothic"/>
              </a:rPr>
              <a:t>r</a:t>
            </a:r>
            <a:r>
              <a:rPr sz="3800" spc="25" dirty="0">
                <a:solidFill>
                  <a:srgbClr val="7F7F7F"/>
                </a:solidFill>
                <a:latin typeface="Century Gothic"/>
                <a:cs typeface="Century Gothic"/>
              </a:rPr>
              <a:t>i</a:t>
            </a:r>
            <a:r>
              <a:rPr sz="3800" spc="5" dirty="0">
                <a:solidFill>
                  <a:srgbClr val="7F7F7F"/>
                </a:solidFill>
                <a:latin typeface="Century Gothic"/>
                <a:cs typeface="Century Gothic"/>
              </a:rPr>
              <a:t>n</a:t>
            </a:r>
            <a:r>
              <a:rPr sz="3800" spc="10" dirty="0">
                <a:solidFill>
                  <a:srgbClr val="7F7F7F"/>
                </a:solidFill>
                <a:latin typeface="Century Gothic"/>
                <a:cs typeface="Century Gothic"/>
              </a:rPr>
              <a:t>c</a:t>
            </a:r>
            <a:r>
              <a:rPr sz="3800" spc="-5" dirty="0">
                <a:solidFill>
                  <a:srgbClr val="7F7F7F"/>
                </a:solidFill>
                <a:latin typeface="Century Gothic"/>
                <a:cs typeface="Century Gothic"/>
              </a:rPr>
              <a:t>i</a:t>
            </a:r>
            <a:r>
              <a:rPr sz="3800" spc="-20" dirty="0">
                <a:solidFill>
                  <a:srgbClr val="7F7F7F"/>
                </a:solidFill>
                <a:latin typeface="Century Gothic"/>
                <a:cs typeface="Century Gothic"/>
              </a:rPr>
              <a:t>pa</a:t>
            </a:r>
            <a:r>
              <a:rPr sz="3800" spc="-5" dirty="0">
                <a:solidFill>
                  <a:srgbClr val="7F7F7F"/>
                </a:solidFill>
                <a:latin typeface="Century Gothic"/>
                <a:cs typeface="Century Gothic"/>
              </a:rPr>
              <a:t>l</a:t>
            </a:r>
            <a:r>
              <a:rPr sz="3800" spc="-25" dirty="0">
                <a:solidFill>
                  <a:srgbClr val="7F7F7F"/>
                </a:solidFill>
                <a:latin typeface="Century Gothic"/>
                <a:cs typeface="Century Gothic"/>
              </a:rPr>
              <a:t>m</a:t>
            </a:r>
            <a:r>
              <a:rPr sz="3800" dirty="0">
                <a:solidFill>
                  <a:srgbClr val="7F7F7F"/>
                </a:solidFill>
                <a:latin typeface="Century Gothic"/>
                <a:cs typeface="Century Gothic"/>
              </a:rPr>
              <a:t>e</a:t>
            </a:r>
            <a:r>
              <a:rPr sz="3800" spc="-20" dirty="0">
                <a:solidFill>
                  <a:srgbClr val="7F7F7F"/>
                </a:solidFill>
                <a:latin typeface="Century Gothic"/>
                <a:cs typeface="Century Gothic"/>
              </a:rPr>
              <a:t>n</a:t>
            </a:r>
            <a:r>
              <a:rPr sz="3800" dirty="0">
                <a:solidFill>
                  <a:srgbClr val="7F7F7F"/>
                </a:solidFill>
                <a:latin typeface="Century Gothic"/>
                <a:cs typeface="Century Gothic"/>
              </a:rPr>
              <a:t>te</a:t>
            </a:r>
            <a:r>
              <a:rPr sz="3800" spc="-10" dirty="0">
                <a:solidFill>
                  <a:srgbClr val="7F7F7F"/>
                </a:solidFill>
                <a:latin typeface="Times New Roman"/>
                <a:cs typeface="Times New Roman"/>
              </a:rPr>
              <a:t> </a:t>
            </a:r>
            <a:r>
              <a:rPr sz="3800" dirty="0">
                <a:solidFill>
                  <a:srgbClr val="7F7F7F"/>
                </a:solidFill>
                <a:latin typeface="Century Gothic"/>
                <a:cs typeface="Century Gothic"/>
              </a:rPr>
              <a:t>está</a:t>
            </a:r>
            <a:r>
              <a:rPr sz="3800" spc="80" dirty="0">
                <a:solidFill>
                  <a:srgbClr val="7F7F7F"/>
                </a:solidFill>
                <a:latin typeface="Times New Roman"/>
                <a:cs typeface="Times New Roman"/>
              </a:rPr>
              <a:t> </a:t>
            </a:r>
            <a:r>
              <a:rPr sz="3800" dirty="0">
                <a:solidFill>
                  <a:srgbClr val="7F7F7F"/>
                </a:solidFill>
                <a:latin typeface="Century Gothic"/>
                <a:cs typeface="Century Gothic"/>
              </a:rPr>
              <a:t>f</a:t>
            </a:r>
            <a:r>
              <a:rPr sz="3800" spc="-30"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m</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dirty="0">
                <a:solidFill>
                  <a:srgbClr val="7F7F7F"/>
                </a:solidFill>
                <a:latin typeface="Century Gothic"/>
                <a:cs typeface="Century Gothic"/>
              </a:rPr>
              <a:t>o</a:t>
            </a:r>
            <a:r>
              <a:rPr sz="3800" spc="40" dirty="0">
                <a:solidFill>
                  <a:srgbClr val="7F7F7F"/>
                </a:solidFill>
                <a:latin typeface="Times New Roman"/>
                <a:cs typeface="Times New Roman"/>
              </a:rPr>
              <a:t> </a:t>
            </a:r>
            <a:r>
              <a:rPr sz="3800" spc="-5" dirty="0">
                <a:solidFill>
                  <a:srgbClr val="7F7F7F"/>
                </a:solidFill>
                <a:latin typeface="Century Gothic"/>
                <a:cs typeface="Century Gothic"/>
              </a:rPr>
              <a:t>p</a:t>
            </a:r>
            <a:r>
              <a:rPr sz="3800" spc="-30" dirty="0">
                <a:solidFill>
                  <a:srgbClr val="7F7F7F"/>
                </a:solidFill>
                <a:latin typeface="Century Gothic"/>
                <a:cs typeface="Century Gothic"/>
              </a:rPr>
              <a:t>o</a:t>
            </a:r>
            <a:r>
              <a:rPr sz="3800" dirty="0">
                <a:solidFill>
                  <a:srgbClr val="7F7F7F"/>
                </a:solidFill>
                <a:latin typeface="Century Gothic"/>
                <a:cs typeface="Century Gothic"/>
              </a:rPr>
              <a:t>r:</a:t>
            </a:r>
            <a:endParaRPr sz="3800">
              <a:latin typeface="Century Gothic"/>
              <a:cs typeface="Century Gothic"/>
            </a:endParaRPr>
          </a:p>
          <a:p>
            <a:pPr>
              <a:lnSpc>
                <a:spcPct val="100000"/>
              </a:lnSpc>
              <a:spcBef>
                <a:spcPts val="26"/>
              </a:spcBef>
              <a:buClr>
                <a:srgbClr val="7F7F7F"/>
              </a:buClr>
              <a:buFont typeface="Arial"/>
              <a:buChar char="•"/>
            </a:pPr>
            <a:endParaRPr sz="3700">
              <a:latin typeface="Times New Roman"/>
              <a:cs typeface="Times New Roman"/>
            </a:endParaRPr>
          </a:p>
          <a:p>
            <a:pPr marL="1192530" lvl="1" indent="-453390">
              <a:lnSpc>
                <a:spcPct val="100000"/>
              </a:lnSpc>
              <a:buClr>
                <a:srgbClr val="7F7F7F"/>
              </a:buClr>
              <a:buFont typeface="Courier New"/>
              <a:buChar char="o"/>
              <a:tabLst>
                <a:tab pos="1193165" algn="l"/>
              </a:tabLst>
            </a:pPr>
            <a:r>
              <a:rPr sz="2450" spc="15" dirty="0">
                <a:solidFill>
                  <a:srgbClr val="7F7F7F"/>
                </a:solidFill>
                <a:latin typeface="Century Gothic"/>
                <a:cs typeface="Century Gothic"/>
              </a:rPr>
              <a:t>CPU</a:t>
            </a:r>
            <a:endParaRPr sz="2450">
              <a:latin typeface="Century Gothic"/>
              <a:cs typeface="Century Gothic"/>
            </a:endParaRPr>
          </a:p>
          <a:p>
            <a:pPr marL="1192530" lvl="1" indent="-453390">
              <a:lnSpc>
                <a:spcPct val="100000"/>
              </a:lnSpc>
              <a:spcBef>
                <a:spcPts val="660"/>
              </a:spcBef>
              <a:buClr>
                <a:srgbClr val="7F7F7F"/>
              </a:buClr>
              <a:buFont typeface="Courier New"/>
              <a:buChar char="o"/>
              <a:tabLst>
                <a:tab pos="1193165" algn="l"/>
              </a:tabLst>
            </a:pPr>
            <a:r>
              <a:rPr sz="2450" dirty="0">
                <a:solidFill>
                  <a:srgbClr val="7F7F7F"/>
                </a:solidFill>
                <a:latin typeface="Century Gothic"/>
                <a:cs typeface="Century Gothic"/>
              </a:rPr>
              <a:t>M</a:t>
            </a:r>
            <a:r>
              <a:rPr sz="2450" spc="15" dirty="0">
                <a:solidFill>
                  <a:srgbClr val="7F7F7F"/>
                </a:solidFill>
                <a:latin typeface="Century Gothic"/>
                <a:cs typeface="Century Gothic"/>
              </a:rPr>
              <a:t>e</a:t>
            </a:r>
            <a:r>
              <a:rPr sz="2450" spc="25" dirty="0">
                <a:solidFill>
                  <a:srgbClr val="7F7F7F"/>
                </a:solidFill>
                <a:latin typeface="Century Gothic"/>
                <a:cs typeface="Century Gothic"/>
              </a:rPr>
              <a:t>m</a:t>
            </a:r>
            <a:r>
              <a:rPr sz="2450" spc="5" dirty="0">
                <a:solidFill>
                  <a:srgbClr val="7F7F7F"/>
                </a:solidFill>
                <a:latin typeface="Century Gothic"/>
                <a:cs typeface="Century Gothic"/>
              </a:rPr>
              <a:t>o</a:t>
            </a:r>
            <a:r>
              <a:rPr sz="2450" spc="10" dirty="0">
                <a:solidFill>
                  <a:srgbClr val="7F7F7F"/>
                </a:solidFill>
                <a:latin typeface="Century Gothic"/>
                <a:cs typeface="Century Gothic"/>
              </a:rPr>
              <a:t>r</a:t>
            </a:r>
            <a:r>
              <a:rPr sz="2450" spc="80" dirty="0">
                <a:solidFill>
                  <a:srgbClr val="7F7F7F"/>
                </a:solidFill>
                <a:latin typeface="Century Gothic"/>
                <a:cs typeface="Century Gothic"/>
              </a:rPr>
              <a:t>i</a:t>
            </a:r>
            <a:r>
              <a:rPr sz="2450" spc="15" dirty="0">
                <a:solidFill>
                  <a:srgbClr val="7F7F7F"/>
                </a:solidFill>
                <a:latin typeface="Century Gothic"/>
                <a:cs typeface="Century Gothic"/>
              </a:rPr>
              <a:t>a</a:t>
            </a:r>
            <a:r>
              <a:rPr sz="2450" spc="65" dirty="0">
                <a:solidFill>
                  <a:srgbClr val="7F7F7F"/>
                </a:solidFill>
                <a:latin typeface="Times New Roman"/>
                <a:cs typeface="Times New Roman"/>
              </a:rPr>
              <a:t> </a:t>
            </a:r>
            <a:r>
              <a:rPr sz="2450" spc="5" dirty="0">
                <a:solidFill>
                  <a:srgbClr val="7F7F7F"/>
                </a:solidFill>
                <a:latin typeface="Century Gothic"/>
                <a:cs typeface="Century Gothic"/>
              </a:rPr>
              <a:t>pr</a:t>
            </a:r>
            <a:r>
              <a:rPr sz="2450" spc="85" dirty="0">
                <a:solidFill>
                  <a:srgbClr val="7F7F7F"/>
                </a:solidFill>
                <a:latin typeface="Century Gothic"/>
                <a:cs typeface="Century Gothic"/>
              </a:rPr>
              <a:t>i</a:t>
            </a:r>
            <a:r>
              <a:rPr sz="2450" spc="15" dirty="0">
                <a:solidFill>
                  <a:srgbClr val="7F7F7F"/>
                </a:solidFill>
                <a:latin typeface="Century Gothic"/>
                <a:cs typeface="Century Gothic"/>
              </a:rPr>
              <a:t>nc</a:t>
            </a:r>
            <a:r>
              <a:rPr sz="2450" spc="50" dirty="0">
                <a:solidFill>
                  <a:srgbClr val="7F7F7F"/>
                </a:solidFill>
                <a:latin typeface="Century Gothic"/>
                <a:cs typeface="Century Gothic"/>
              </a:rPr>
              <a:t>i</a:t>
            </a:r>
            <a:r>
              <a:rPr sz="2450" spc="10" dirty="0">
                <a:solidFill>
                  <a:srgbClr val="7F7F7F"/>
                </a:solidFill>
                <a:latin typeface="Century Gothic"/>
                <a:cs typeface="Century Gothic"/>
              </a:rPr>
              <a:t>p</a:t>
            </a:r>
            <a:r>
              <a:rPr sz="2450" dirty="0">
                <a:solidFill>
                  <a:srgbClr val="7F7F7F"/>
                </a:solidFill>
                <a:latin typeface="Century Gothic"/>
                <a:cs typeface="Century Gothic"/>
              </a:rPr>
              <a:t>a</a:t>
            </a:r>
            <a:r>
              <a:rPr sz="2450" spc="5" dirty="0">
                <a:solidFill>
                  <a:srgbClr val="7F7F7F"/>
                </a:solidFill>
                <a:latin typeface="Century Gothic"/>
                <a:cs typeface="Century Gothic"/>
              </a:rPr>
              <a:t>l</a:t>
            </a:r>
            <a:endParaRPr sz="2450">
              <a:latin typeface="Century Gothic"/>
              <a:cs typeface="Century Gothic"/>
            </a:endParaRPr>
          </a:p>
          <a:p>
            <a:pPr marL="1192530" lvl="1" indent="-453390">
              <a:lnSpc>
                <a:spcPct val="100000"/>
              </a:lnSpc>
              <a:spcBef>
                <a:spcPts val="660"/>
              </a:spcBef>
              <a:buClr>
                <a:srgbClr val="7F7F7F"/>
              </a:buClr>
              <a:buFont typeface="Courier New"/>
              <a:buChar char="o"/>
              <a:tabLst>
                <a:tab pos="1193165" algn="l"/>
              </a:tabLst>
            </a:pPr>
            <a:r>
              <a:rPr sz="2450" dirty="0">
                <a:solidFill>
                  <a:srgbClr val="7F7F7F"/>
                </a:solidFill>
                <a:latin typeface="Century Gothic"/>
                <a:cs typeface="Century Gothic"/>
              </a:rPr>
              <a:t>D</a:t>
            </a:r>
            <a:r>
              <a:rPr sz="2450" spc="80" dirty="0">
                <a:solidFill>
                  <a:srgbClr val="7F7F7F"/>
                </a:solidFill>
                <a:latin typeface="Century Gothic"/>
                <a:cs typeface="Century Gothic"/>
              </a:rPr>
              <a:t>i</a:t>
            </a:r>
            <a:r>
              <a:rPr sz="2450" spc="5" dirty="0">
                <a:solidFill>
                  <a:srgbClr val="7F7F7F"/>
                </a:solidFill>
                <a:latin typeface="Century Gothic"/>
                <a:cs typeface="Century Gothic"/>
              </a:rPr>
              <a:t>s</a:t>
            </a:r>
            <a:r>
              <a:rPr sz="2450" spc="10" dirty="0">
                <a:solidFill>
                  <a:srgbClr val="7F7F7F"/>
                </a:solidFill>
                <a:latin typeface="Century Gothic"/>
                <a:cs typeface="Century Gothic"/>
              </a:rPr>
              <a:t>p</a:t>
            </a:r>
            <a:r>
              <a:rPr sz="2450" spc="5" dirty="0">
                <a:solidFill>
                  <a:srgbClr val="7F7F7F"/>
                </a:solidFill>
                <a:latin typeface="Century Gothic"/>
                <a:cs typeface="Century Gothic"/>
              </a:rPr>
              <a:t>os</a:t>
            </a:r>
            <a:r>
              <a:rPr sz="2450" spc="80" dirty="0">
                <a:solidFill>
                  <a:srgbClr val="7F7F7F"/>
                </a:solidFill>
                <a:latin typeface="Century Gothic"/>
                <a:cs typeface="Century Gothic"/>
              </a:rPr>
              <a:t>i</a:t>
            </a:r>
            <a:r>
              <a:rPr sz="2450" spc="-45" dirty="0">
                <a:solidFill>
                  <a:srgbClr val="7F7F7F"/>
                </a:solidFill>
                <a:latin typeface="Century Gothic"/>
                <a:cs typeface="Century Gothic"/>
              </a:rPr>
              <a:t>t</a:t>
            </a:r>
            <a:r>
              <a:rPr sz="2450" spc="80" dirty="0">
                <a:solidFill>
                  <a:srgbClr val="7F7F7F"/>
                </a:solidFill>
                <a:latin typeface="Century Gothic"/>
                <a:cs typeface="Century Gothic"/>
              </a:rPr>
              <a:t>i</a:t>
            </a:r>
            <a:r>
              <a:rPr sz="2450" dirty="0">
                <a:solidFill>
                  <a:srgbClr val="7F7F7F"/>
                </a:solidFill>
                <a:latin typeface="Century Gothic"/>
                <a:cs typeface="Century Gothic"/>
              </a:rPr>
              <a:t>v</a:t>
            </a:r>
            <a:r>
              <a:rPr sz="2450" spc="10" dirty="0">
                <a:solidFill>
                  <a:srgbClr val="7F7F7F"/>
                </a:solidFill>
                <a:latin typeface="Century Gothic"/>
                <a:cs typeface="Century Gothic"/>
              </a:rPr>
              <a:t>os</a:t>
            </a:r>
            <a:r>
              <a:rPr sz="2450" dirty="0">
                <a:solidFill>
                  <a:srgbClr val="7F7F7F"/>
                </a:solidFill>
                <a:latin typeface="Times New Roman"/>
                <a:cs typeface="Times New Roman"/>
              </a:rPr>
              <a:t> </a:t>
            </a:r>
            <a:r>
              <a:rPr sz="2450" spc="5" dirty="0">
                <a:solidFill>
                  <a:srgbClr val="7F7F7F"/>
                </a:solidFill>
                <a:latin typeface="Century Gothic"/>
                <a:cs typeface="Century Gothic"/>
              </a:rPr>
              <a:t>d</a:t>
            </a:r>
            <a:r>
              <a:rPr sz="2450" spc="15" dirty="0">
                <a:solidFill>
                  <a:srgbClr val="7F7F7F"/>
                </a:solidFill>
                <a:latin typeface="Century Gothic"/>
                <a:cs typeface="Century Gothic"/>
              </a:rPr>
              <a:t>e</a:t>
            </a:r>
            <a:r>
              <a:rPr sz="2450" spc="110" dirty="0">
                <a:solidFill>
                  <a:srgbClr val="7F7F7F"/>
                </a:solidFill>
                <a:latin typeface="Times New Roman"/>
                <a:cs typeface="Times New Roman"/>
              </a:rPr>
              <a:t> </a:t>
            </a:r>
            <a:r>
              <a:rPr sz="2450" spc="10" dirty="0">
                <a:solidFill>
                  <a:srgbClr val="7F7F7F"/>
                </a:solidFill>
                <a:latin typeface="Century Gothic"/>
                <a:cs typeface="Century Gothic"/>
              </a:rPr>
              <a:t>a</a:t>
            </a:r>
            <a:r>
              <a:rPr sz="2450" spc="40" dirty="0">
                <a:solidFill>
                  <a:srgbClr val="7F7F7F"/>
                </a:solidFill>
                <a:latin typeface="Century Gothic"/>
                <a:cs typeface="Century Gothic"/>
              </a:rPr>
              <a:t>l</a:t>
            </a:r>
            <a:r>
              <a:rPr sz="2450" spc="25" dirty="0">
                <a:solidFill>
                  <a:srgbClr val="7F7F7F"/>
                </a:solidFill>
                <a:latin typeface="Century Gothic"/>
                <a:cs typeface="Century Gothic"/>
              </a:rPr>
              <a:t>m</a:t>
            </a:r>
            <a:r>
              <a:rPr sz="2450" spc="10" dirty="0">
                <a:solidFill>
                  <a:srgbClr val="7F7F7F"/>
                </a:solidFill>
                <a:latin typeface="Century Gothic"/>
                <a:cs typeface="Century Gothic"/>
              </a:rPr>
              <a:t>a</a:t>
            </a:r>
            <a:r>
              <a:rPr sz="2450" spc="20" dirty="0">
                <a:solidFill>
                  <a:srgbClr val="7F7F7F"/>
                </a:solidFill>
                <a:latin typeface="Century Gothic"/>
                <a:cs typeface="Century Gothic"/>
              </a:rPr>
              <a:t>c</a:t>
            </a:r>
            <a:r>
              <a:rPr sz="2450" spc="15" dirty="0">
                <a:solidFill>
                  <a:srgbClr val="7F7F7F"/>
                </a:solidFill>
                <a:latin typeface="Century Gothic"/>
                <a:cs typeface="Century Gothic"/>
              </a:rPr>
              <a:t>enam</a:t>
            </a:r>
            <a:r>
              <a:rPr sz="2450" spc="80" dirty="0">
                <a:solidFill>
                  <a:srgbClr val="7F7F7F"/>
                </a:solidFill>
                <a:latin typeface="Century Gothic"/>
                <a:cs typeface="Century Gothic"/>
              </a:rPr>
              <a:t>i</a:t>
            </a:r>
            <a:r>
              <a:rPr sz="2450" spc="15" dirty="0">
                <a:solidFill>
                  <a:srgbClr val="7F7F7F"/>
                </a:solidFill>
                <a:latin typeface="Century Gothic"/>
                <a:cs typeface="Century Gothic"/>
              </a:rPr>
              <a:t>en</a:t>
            </a:r>
            <a:r>
              <a:rPr sz="2450" spc="-45" dirty="0">
                <a:solidFill>
                  <a:srgbClr val="7F7F7F"/>
                </a:solidFill>
                <a:latin typeface="Century Gothic"/>
                <a:cs typeface="Century Gothic"/>
              </a:rPr>
              <a:t>t</a:t>
            </a:r>
            <a:r>
              <a:rPr sz="2450" spc="15" dirty="0">
                <a:solidFill>
                  <a:srgbClr val="7F7F7F"/>
                </a:solidFill>
                <a:latin typeface="Century Gothic"/>
                <a:cs typeface="Century Gothic"/>
              </a:rPr>
              <a:t>o</a:t>
            </a:r>
            <a:r>
              <a:rPr sz="2450" spc="135" dirty="0">
                <a:solidFill>
                  <a:srgbClr val="7F7F7F"/>
                </a:solidFill>
                <a:latin typeface="Times New Roman"/>
                <a:cs typeface="Times New Roman"/>
              </a:rPr>
              <a:t> </a:t>
            </a:r>
            <a:r>
              <a:rPr sz="2450" spc="10" dirty="0">
                <a:solidFill>
                  <a:srgbClr val="7F7F7F"/>
                </a:solidFill>
                <a:latin typeface="Century Gothic"/>
                <a:cs typeface="Century Gothic"/>
              </a:rPr>
              <a:t>se</a:t>
            </a:r>
            <a:r>
              <a:rPr sz="2450" spc="25" dirty="0">
                <a:solidFill>
                  <a:srgbClr val="7F7F7F"/>
                </a:solidFill>
                <a:latin typeface="Century Gothic"/>
                <a:cs typeface="Century Gothic"/>
              </a:rPr>
              <a:t>c</a:t>
            </a:r>
            <a:r>
              <a:rPr sz="2450" spc="15" dirty="0">
                <a:solidFill>
                  <a:srgbClr val="7F7F7F"/>
                </a:solidFill>
                <a:latin typeface="Century Gothic"/>
                <a:cs typeface="Century Gothic"/>
              </a:rPr>
              <a:t>un</a:t>
            </a:r>
            <a:r>
              <a:rPr sz="2450" spc="5" dirty="0">
                <a:solidFill>
                  <a:srgbClr val="7F7F7F"/>
                </a:solidFill>
                <a:latin typeface="Century Gothic"/>
                <a:cs typeface="Century Gothic"/>
              </a:rPr>
              <a:t>dar</a:t>
            </a:r>
            <a:r>
              <a:rPr sz="2450" spc="80" dirty="0">
                <a:solidFill>
                  <a:srgbClr val="7F7F7F"/>
                </a:solidFill>
                <a:latin typeface="Century Gothic"/>
                <a:cs typeface="Century Gothic"/>
              </a:rPr>
              <a:t>i</a:t>
            </a:r>
            <a:r>
              <a:rPr sz="2450" spc="15" dirty="0">
                <a:solidFill>
                  <a:srgbClr val="7F7F7F"/>
                </a:solidFill>
                <a:latin typeface="Century Gothic"/>
                <a:cs typeface="Century Gothic"/>
              </a:rPr>
              <a:t>o</a:t>
            </a:r>
            <a:endParaRPr sz="2450">
              <a:latin typeface="Century Gothic"/>
              <a:cs typeface="Century Gothic"/>
            </a:endParaRPr>
          </a:p>
          <a:p>
            <a:pPr marL="1192530" lvl="1" indent="-453390">
              <a:lnSpc>
                <a:spcPct val="100000"/>
              </a:lnSpc>
              <a:spcBef>
                <a:spcPts val="660"/>
              </a:spcBef>
              <a:buClr>
                <a:srgbClr val="7F7F7F"/>
              </a:buClr>
              <a:buFont typeface="Courier New"/>
              <a:buChar char="o"/>
              <a:tabLst>
                <a:tab pos="1193165" algn="l"/>
              </a:tabLst>
            </a:pPr>
            <a:r>
              <a:rPr sz="2450" dirty="0">
                <a:solidFill>
                  <a:srgbClr val="7F7F7F"/>
                </a:solidFill>
                <a:latin typeface="Century Gothic"/>
                <a:cs typeface="Century Gothic"/>
              </a:rPr>
              <a:t>D</a:t>
            </a:r>
            <a:r>
              <a:rPr sz="2450" spc="80" dirty="0">
                <a:solidFill>
                  <a:srgbClr val="7F7F7F"/>
                </a:solidFill>
                <a:latin typeface="Century Gothic"/>
                <a:cs typeface="Century Gothic"/>
              </a:rPr>
              <a:t>i</a:t>
            </a:r>
            <a:r>
              <a:rPr sz="2450" spc="5" dirty="0">
                <a:solidFill>
                  <a:srgbClr val="7F7F7F"/>
                </a:solidFill>
                <a:latin typeface="Century Gothic"/>
                <a:cs typeface="Century Gothic"/>
              </a:rPr>
              <a:t>s</a:t>
            </a:r>
            <a:r>
              <a:rPr sz="2450" spc="10" dirty="0">
                <a:solidFill>
                  <a:srgbClr val="7F7F7F"/>
                </a:solidFill>
                <a:latin typeface="Century Gothic"/>
                <a:cs typeface="Century Gothic"/>
              </a:rPr>
              <a:t>p</a:t>
            </a:r>
            <a:r>
              <a:rPr sz="2450" spc="5" dirty="0">
                <a:solidFill>
                  <a:srgbClr val="7F7F7F"/>
                </a:solidFill>
                <a:latin typeface="Century Gothic"/>
                <a:cs typeface="Century Gothic"/>
              </a:rPr>
              <a:t>os</a:t>
            </a:r>
            <a:r>
              <a:rPr sz="2450" spc="80" dirty="0">
                <a:solidFill>
                  <a:srgbClr val="7F7F7F"/>
                </a:solidFill>
                <a:latin typeface="Century Gothic"/>
                <a:cs typeface="Century Gothic"/>
              </a:rPr>
              <a:t>i</a:t>
            </a:r>
            <a:r>
              <a:rPr sz="2450" spc="-45" dirty="0">
                <a:solidFill>
                  <a:srgbClr val="7F7F7F"/>
                </a:solidFill>
                <a:latin typeface="Century Gothic"/>
                <a:cs typeface="Century Gothic"/>
              </a:rPr>
              <a:t>t</a:t>
            </a:r>
            <a:r>
              <a:rPr sz="2450" spc="80" dirty="0">
                <a:solidFill>
                  <a:srgbClr val="7F7F7F"/>
                </a:solidFill>
                <a:latin typeface="Century Gothic"/>
                <a:cs typeface="Century Gothic"/>
              </a:rPr>
              <a:t>i</a:t>
            </a:r>
            <a:r>
              <a:rPr sz="2450" dirty="0">
                <a:solidFill>
                  <a:srgbClr val="7F7F7F"/>
                </a:solidFill>
                <a:latin typeface="Century Gothic"/>
                <a:cs typeface="Century Gothic"/>
              </a:rPr>
              <a:t>v</a:t>
            </a:r>
            <a:r>
              <a:rPr sz="2450" spc="10" dirty="0">
                <a:solidFill>
                  <a:srgbClr val="7F7F7F"/>
                </a:solidFill>
                <a:latin typeface="Century Gothic"/>
                <a:cs typeface="Century Gothic"/>
              </a:rPr>
              <a:t>os</a:t>
            </a:r>
            <a:r>
              <a:rPr sz="2450" dirty="0">
                <a:solidFill>
                  <a:srgbClr val="7F7F7F"/>
                </a:solidFill>
                <a:latin typeface="Times New Roman"/>
                <a:cs typeface="Times New Roman"/>
              </a:rPr>
              <a:t> </a:t>
            </a:r>
            <a:r>
              <a:rPr sz="2450" spc="5" dirty="0">
                <a:solidFill>
                  <a:srgbClr val="7F7F7F"/>
                </a:solidFill>
                <a:latin typeface="Century Gothic"/>
                <a:cs typeface="Century Gothic"/>
              </a:rPr>
              <a:t>d</a:t>
            </a:r>
            <a:r>
              <a:rPr sz="2450" spc="15" dirty="0">
                <a:solidFill>
                  <a:srgbClr val="7F7F7F"/>
                </a:solidFill>
                <a:latin typeface="Century Gothic"/>
                <a:cs typeface="Century Gothic"/>
              </a:rPr>
              <a:t>e</a:t>
            </a:r>
            <a:r>
              <a:rPr sz="2450" spc="110" dirty="0">
                <a:solidFill>
                  <a:srgbClr val="7F7F7F"/>
                </a:solidFill>
                <a:latin typeface="Times New Roman"/>
                <a:cs typeface="Times New Roman"/>
              </a:rPr>
              <a:t> </a:t>
            </a:r>
            <a:r>
              <a:rPr sz="2450" spc="15" dirty="0">
                <a:solidFill>
                  <a:srgbClr val="7F7F7F"/>
                </a:solidFill>
                <a:latin typeface="Century Gothic"/>
                <a:cs typeface="Century Gothic"/>
              </a:rPr>
              <a:t>en</a:t>
            </a:r>
            <a:r>
              <a:rPr sz="2450" spc="-45" dirty="0">
                <a:solidFill>
                  <a:srgbClr val="7F7F7F"/>
                </a:solidFill>
                <a:latin typeface="Century Gothic"/>
                <a:cs typeface="Century Gothic"/>
              </a:rPr>
              <a:t>t</a:t>
            </a:r>
            <a:r>
              <a:rPr sz="2450" spc="10" dirty="0">
                <a:solidFill>
                  <a:srgbClr val="7F7F7F"/>
                </a:solidFill>
                <a:latin typeface="Century Gothic"/>
                <a:cs typeface="Century Gothic"/>
              </a:rPr>
              <a:t>ra</a:t>
            </a:r>
            <a:r>
              <a:rPr sz="2450" dirty="0">
                <a:solidFill>
                  <a:srgbClr val="7F7F7F"/>
                </a:solidFill>
                <a:latin typeface="Century Gothic"/>
                <a:cs typeface="Century Gothic"/>
              </a:rPr>
              <a:t>d</a:t>
            </a:r>
            <a:r>
              <a:rPr sz="2450" spc="15" dirty="0">
                <a:solidFill>
                  <a:srgbClr val="7F7F7F"/>
                </a:solidFill>
                <a:latin typeface="Century Gothic"/>
                <a:cs typeface="Century Gothic"/>
              </a:rPr>
              <a:t>a</a:t>
            </a:r>
            <a:endParaRPr sz="2450">
              <a:latin typeface="Century Gothic"/>
              <a:cs typeface="Century Gothic"/>
            </a:endParaRPr>
          </a:p>
          <a:p>
            <a:pPr marL="1192530" lvl="1" indent="-453390">
              <a:lnSpc>
                <a:spcPct val="100000"/>
              </a:lnSpc>
              <a:spcBef>
                <a:spcPts val="660"/>
              </a:spcBef>
              <a:buClr>
                <a:srgbClr val="7F7F7F"/>
              </a:buClr>
              <a:buFont typeface="Courier New"/>
              <a:buChar char="o"/>
              <a:tabLst>
                <a:tab pos="1193165" algn="l"/>
              </a:tabLst>
            </a:pPr>
            <a:r>
              <a:rPr sz="2450" spc="-5" dirty="0">
                <a:solidFill>
                  <a:srgbClr val="7F7F7F"/>
                </a:solidFill>
                <a:latin typeface="Century Gothic"/>
                <a:cs typeface="Century Gothic"/>
              </a:rPr>
              <a:t>D</a:t>
            </a:r>
            <a:r>
              <a:rPr sz="2450" spc="80" dirty="0">
                <a:solidFill>
                  <a:srgbClr val="7F7F7F"/>
                </a:solidFill>
                <a:latin typeface="Century Gothic"/>
                <a:cs typeface="Century Gothic"/>
              </a:rPr>
              <a:t>i</a:t>
            </a:r>
            <a:r>
              <a:rPr sz="2450" spc="5" dirty="0">
                <a:solidFill>
                  <a:srgbClr val="7F7F7F"/>
                </a:solidFill>
                <a:latin typeface="Century Gothic"/>
                <a:cs typeface="Century Gothic"/>
              </a:rPr>
              <a:t>spos</a:t>
            </a:r>
            <a:r>
              <a:rPr sz="2450" spc="85" dirty="0">
                <a:solidFill>
                  <a:srgbClr val="7F7F7F"/>
                </a:solidFill>
                <a:latin typeface="Century Gothic"/>
                <a:cs typeface="Century Gothic"/>
              </a:rPr>
              <a:t>i</a:t>
            </a:r>
            <a:r>
              <a:rPr sz="2450" spc="-45" dirty="0">
                <a:solidFill>
                  <a:srgbClr val="7F7F7F"/>
                </a:solidFill>
                <a:latin typeface="Century Gothic"/>
                <a:cs typeface="Century Gothic"/>
              </a:rPr>
              <a:t>t</a:t>
            </a:r>
            <a:r>
              <a:rPr sz="2450" spc="80" dirty="0">
                <a:solidFill>
                  <a:srgbClr val="7F7F7F"/>
                </a:solidFill>
                <a:latin typeface="Century Gothic"/>
                <a:cs typeface="Century Gothic"/>
              </a:rPr>
              <a:t>i</a:t>
            </a:r>
            <a:r>
              <a:rPr sz="2450" spc="-5" dirty="0">
                <a:solidFill>
                  <a:srgbClr val="7F7F7F"/>
                </a:solidFill>
                <a:latin typeface="Century Gothic"/>
                <a:cs typeface="Century Gothic"/>
              </a:rPr>
              <a:t>v</a:t>
            </a:r>
            <a:r>
              <a:rPr sz="2450" spc="5" dirty="0">
                <a:solidFill>
                  <a:srgbClr val="7F7F7F"/>
                </a:solidFill>
                <a:latin typeface="Century Gothic"/>
                <a:cs typeface="Century Gothic"/>
              </a:rPr>
              <a:t>os</a:t>
            </a:r>
            <a:r>
              <a:rPr sz="2450" spc="5" dirty="0">
                <a:solidFill>
                  <a:srgbClr val="7F7F7F"/>
                </a:solidFill>
                <a:latin typeface="Times New Roman"/>
                <a:cs typeface="Times New Roman"/>
              </a:rPr>
              <a:t> </a:t>
            </a:r>
            <a:r>
              <a:rPr sz="2450" dirty="0">
                <a:solidFill>
                  <a:srgbClr val="7F7F7F"/>
                </a:solidFill>
                <a:latin typeface="Century Gothic"/>
                <a:cs typeface="Century Gothic"/>
              </a:rPr>
              <a:t>d</a:t>
            </a:r>
            <a:r>
              <a:rPr sz="2450" spc="15" dirty="0">
                <a:solidFill>
                  <a:srgbClr val="7F7F7F"/>
                </a:solidFill>
                <a:latin typeface="Century Gothic"/>
                <a:cs typeface="Century Gothic"/>
              </a:rPr>
              <a:t>e</a:t>
            </a:r>
            <a:r>
              <a:rPr sz="2450" spc="105" dirty="0">
                <a:solidFill>
                  <a:srgbClr val="7F7F7F"/>
                </a:solidFill>
                <a:latin typeface="Times New Roman"/>
                <a:cs typeface="Times New Roman"/>
              </a:rPr>
              <a:t> </a:t>
            </a:r>
            <a:r>
              <a:rPr sz="2450" spc="5" dirty="0">
                <a:solidFill>
                  <a:srgbClr val="7F7F7F"/>
                </a:solidFill>
                <a:latin typeface="Century Gothic"/>
                <a:cs typeface="Century Gothic"/>
              </a:rPr>
              <a:t>sa</a:t>
            </a:r>
            <a:r>
              <a:rPr sz="2450" spc="45" dirty="0">
                <a:solidFill>
                  <a:srgbClr val="7F7F7F"/>
                </a:solidFill>
                <a:latin typeface="Century Gothic"/>
                <a:cs typeface="Century Gothic"/>
              </a:rPr>
              <a:t>l</a:t>
            </a:r>
            <a:r>
              <a:rPr sz="2450" spc="80" dirty="0">
                <a:solidFill>
                  <a:srgbClr val="7F7F7F"/>
                </a:solidFill>
                <a:latin typeface="Century Gothic"/>
                <a:cs typeface="Century Gothic"/>
              </a:rPr>
              <a:t>i</a:t>
            </a:r>
            <a:r>
              <a:rPr sz="2450" dirty="0">
                <a:solidFill>
                  <a:srgbClr val="7F7F7F"/>
                </a:solidFill>
                <a:latin typeface="Century Gothic"/>
                <a:cs typeface="Century Gothic"/>
              </a:rPr>
              <a:t>d</a:t>
            </a:r>
            <a:r>
              <a:rPr sz="2450" spc="15" dirty="0">
                <a:solidFill>
                  <a:srgbClr val="7F7F7F"/>
                </a:solidFill>
                <a:latin typeface="Century Gothic"/>
                <a:cs typeface="Century Gothic"/>
              </a:rPr>
              <a:t>a</a:t>
            </a:r>
            <a:endParaRPr sz="2450">
              <a:latin typeface="Century Gothic"/>
              <a:cs typeface="Century Gothic"/>
            </a:endParaRPr>
          </a:p>
        </p:txBody>
      </p:sp>
      <p:sp>
        <p:nvSpPr>
          <p:cNvPr id="6" name="object 6"/>
          <p:cNvSpPr/>
          <p:nvPr/>
        </p:nvSpPr>
        <p:spPr>
          <a:xfrm>
            <a:off x="12090400" y="3429000"/>
            <a:ext cx="3760866" cy="40386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03120" y="393191"/>
            <a:ext cx="12056363" cy="243687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2701016" y="393191"/>
            <a:ext cx="1732788" cy="2436876"/>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640205">
              <a:lnSpc>
                <a:spcPct val="100000"/>
              </a:lnSpc>
            </a:pPr>
            <a:r>
              <a:rPr dirty="0"/>
              <a:t>Dispo</a:t>
            </a:r>
            <a:r>
              <a:rPr spc="-30" dirty="0"/>
              <a:t>s</a:t>
            </a:r>
            <a:r>
              <a:rPr spc="-5" dirty="0"/>
              <a:t>it</a:t>
            </a:r>
            <a:r>
              <a:rPr spc="20" dirty="0"/>
              <a:t>i</a:t>
            </a:r>
            <a:r>
              <a:rPr spc="-150" dirty="0"/>
              <a:t>v</a:t>
            </a:r>
            <a:r>
              <a:rPr dirty="0"/>
              <a:t>os</a:t>
            </a:r>
            <a:r>
              <a:rPr spc="-35" dirty="0">
                <a:latin typeface="Times New Roman"/>
                <a:cs typeface="Times New Roman"/>
              </a:rPr>
              <a:t> </a:t>
            </a:r>
            <a:r>
              <a:rPr dirty="0"/>
              <a:t>de</a:t>
            </a:r>
            <a:r>
              <a:rPr dirty="0">
                <a:latin typeface="Times New Roman"/>
                <a:cs typeface="Times New Roman"/>
              </a:rPr>
              <a:t> </a:t>
            </a:r>
            <a:r>
              <a:rPr dirty="0"/>
              <a:t>salida</a:t>
            </a:r>
          </a:p>
        </p:txBody>
      </p:sp>
      <p:sp>
        <p:nvSpPr>
          <p:cNvPr id="5" name="object 5"/>
          <p:cNvSpPr txBox="1"/>
          <p:nvPr/>
        </p:nvSpPr>
        <p:spPr>
          <a:xfrm>
            <a:off x="945586" y="2514600"/>
            <a:ext cx="12967335" cy="2461260"/>
          </a:xfrm>
          <a:prstGeom prst="rect">
            <a:avLst/>
          </a:prstGeom>
        </p:spPr>
        <p:txBody>
          <a:bodyPr vert="horz" wrap="square" lIns="0" tIns="0" rIns="0" bIns="0" rtlCol="0">
            <a:spAutoFit/>
          </a:bodyPr>
          <a:lstStyle/>
          <a:p>
            <a:pPr marL="556260" indent="-543560">
              <a:lnSpc>
                <a:spcPct val="100000"/>
              </a:lnSpc>
              <a:buClr>
                <a:srgbClr val="7F7F7F"/>
              </a:buClr>
              <a:buFont typeface="Arial"/>
              <a:buChar char="•"/>
              <a:tabLst>
                <a:tab pos="556895" algn="l"/>
              </a:tabLst>
            </a:pPr>
            <a:r>
              <a:rPr sz="3800" spc="-5" dirty="0">
                <a:solidFill>
                  <a:srgbClr val="7F7F7F"/>
                </a:solidFill>
                <a:latin typeface="Century Gothic"/>
                <a:cs typeface="Century Gothic"/>
              </a:rPr>
              <a:t>E</a:t>
            </a:r>
            <a:r>
              <a:rPr sz="3800" dirty="0">
                <a:solidFill>
                  <a:srgbClr val="7F7F7F"/>
                </a:solidFill>
                <a:latin typeface="Century Gothic"/>
                <a:cs typeface="Century Gothic"/>
              </a:rPr>
              <a:t>n</a:t>
            </a:r>
            <a:r>
              <a:rPr sz="3800" spc="70" dirty="0">
                <a:solidFill>
                  <a:srgbClr val="7F7F7F"/>
                </a:solidFill>
                <a:latin typeface="Times New Roman"/>
                <a:cs typeface="Times New Roman"/>
              </a:rPr>
              <a:t> </a:t>
            </a:r>
            <a:r>
              <a:rPr sz="3800" spc="25" dirty="0">
                <a:solidFill>
                  <a:srgbClr val="7F7F7F"/>
                </a:solidFill>
                <a:latin typeface="Century Gothic"/>
                <a:cs typeface="Century Gothic"/>
              </a:rPr>
              <a:t>i</a:t>
            </a:r>
            <a:r>
              <a:rPr sz="3800" spc="5" dirty="0">
                <a:solidFill>
                  <a:srgbClr val="7F7F7F"/>
                </a:solidFill>
                <a:latin typeface="Century Gothic"/>
                <a:cs typeface="Century Gothic"/>
              </a:rPr>
              <a:t>n</a:t>
            </a:r>
            <a:r>
              <a:rPr sz="3800" spc="-15" dirty="0">
                <a:solidFill>
                  <a:srgbClr val="7F7F7F"/>
                </a:solidFill>
                <a:latin typeface="Century Gothic"/>
                <a:cs typeface="Century Gothic"/>
              </a:rPr>
              <a:t>g</a:t>
            </a:r>
            <a:r>
              <a:rPr sz="3800" spc="25" dirty="0">
                <a:solidFill>
                  <a:srgbClr val="7F7F7F"/>
                </a:solidFill>
                <a:latin typeface="Century Gothic"/>
                <a:cs typeface="Century Gothic"/>
              </a:rPr>
              <a:t>l</a:t>
            </a:r>
            <a:r>
              <a:rPr sz="3800" dirty="0">
                <a:solidFill>
                  <a:srgbClr val="7F7F7F"/>
                </a:solidFill>
                <a:latin typeface="Century Gothic"/>
                <a:cs typeface="Century Gothic"/>
              </a:rPr>
              <a:t>és</a:t>
            </a:r>
            <a:r>
              <a:rPr sz="3800" spc="15" dirty="0">
                <a:solidFill>
                  <a:srgbClr val="7F7F7F"/>
                </a:solidFill>
                <a:latin typeface="Times New Roman"/>
                <a:cs typeface="Times New Roman"/>
              </a:rPr>
              <a:t> </a:t>
            </a:r>
            <a:r>
              <a:rPr sz="3800" spc="-15" dirty="0">
                <a:solidFill>
                  <a:srgbClr val="7F7F7F"/>
                </a:solidFill>
                <a:latin typeface="Century Gothic"/>
                <a:cs typeface="Century Gothic"/>
              </a:rPr>
              <a:t>ou</a:t>
            </a:r>
            <a:r>
              <a:rPr sz="3800" dirty="0">
                <a:solidFill>
                  <a:srgbClr val="7F7F7F"/>
                </a:solidFill>
                <a:latin typeface="Century Gothic"/>
                <a:cs typeface="Century Gothic"/>
              </a:rPr>
              <a:t>tp</a:t>
            </a:r>
            <a:r>
              <a:rPr sz="3800" spc="-25" dirty="0">
                <a:solidFill>
                  <a:srgbClr val="7F7F7F"/>
                </a:solidFill>
                <a:latin typeface="Century Gothic"/>
                <a:cs typeface="Century Gothic"/>
              </a:rPr>
              <a:t>u</a:t>
            </a:r>
            <a:r>
              <a:rPr sz="3800" dirty="0">
                <a:solidFill>
                  <a:srgbClr val="7F7F7F"/>
                </a:solidFill>
                <a:latin typeface="Century Gothic"/>
                <a:cs typeface="Century Gothic"/>
              </a:rPr>
              <a:t>t</a:t>
            </a:r>
            <a:r>
              <a:rPr sz="3800" spc="114" dirty="0">
                <a:solidFill>
                  <a:srgbClr val="7F7F7F"/>
                </a:solidFill>
                <a:latin typeface="Times New Roman"/>
                <a:cs typeface="Times New Roman"/>
              </a:rPr>
              <a:t> </a:t>
            </a:r>
            <a:r>
              <a:rPr sz="3800" spc="10" dirty="0">
                <a:solidFill>
                  <a:srgbClr val="7F7F7F"/>
                </a:solidFill>
                <a:latin typeface="Century Gothic"/>
                <a:cs typeface="Century Gothic"/>
              </a:rPr>
              <a:t>d</a:t>
            </a:r>
            <a:r>
              <a:rPr sz="3800" dirty="0">
                <a:solidFill>
                  <a:srgbClr val="7F7F7F"/>
                </a:solidFill>
                <a:latin typeface="Century Gothic"/>
                <a:cs typeface="Century Gothic"/>
              </a:rPr>
              <a:t>e</a:t>
            </a:r>
            <a:r>
              <a:rPr sz="3800" spc="10" dirty="0">
                <a:solidFill>
                  <a:srgbClr val="7F7F7F"/>
                </a:solidFill>
                <a:latin typeface="Century Gothic"/>
                <a:cs typeface="Century Gothic"/>
              </a:rPr>
              <a:t>v</a:t>
            </a:r>
            <a:r>
              <a:rPr sz="3800" spc="25" dirty="0">
                <a:solidFill>
                  <a:srgbClr val="7F7F7F"/>
                </a:solidFill>
                <a:latin typeface="Century Gothic"/>
                <a:cs typeface="Century Gothic"/>
              </a:rPr>
              <a:t>i</a:t>
            </a:r>
            <a:r>
              <a:rPr sz="3800" spc="10" dirty="0">
                <a:solidFill>
                  <a:srgbClr val="7F7F7F"/>
                </a:solidFill>
                <a:latin typeface="Century Gothic"/>
                <a:cs typeface="Century Gothic"/>
              </a:rPr>
              <a:t>c</a:t>
            </a:r>
            <a:r>
              <a:rPr sz="3800" spc="-35" dirty="0">
                <a:solidFill>
                  <a:srgbClr val="7F7F7F"/>
                </a:solidFill>
                <a:latin typeface="Century Gothic"/>
                <a:cs typeface="Century Gothic"/>
              </a:rPr>
              <a:t>e</a:t>
            </a:r>
            <a:r>
              <a:rPr sz="3800" spc="5" dirty="0">
                <a:solidFill>
                  <a:srgbClr val="7F7F7F"/>
                </a:solidFill>
                <a:latin typeface="Century Gothic"/>
                <a:cs typeface="Century Gothic"/>
              </a:rPr>
              <a:t>s</a:t>
            </a:r>
            <a:r>
              <a:rPr sz="3800" dirty="0">
                <a:solidFill>
                  <a:srgbClr val="7F7F7F"/>
                </a:solidFill>
                <a:latin typeface="Century Gothic"/>
                <a:cs typeface="Century Gothic"/>
              </a:rPr>
              <a:t>.</a:t>
            </a:r>
            <a:endParaRPr sz="3800" dirty="0">
              <a:latin typeface="Century Gothic"/>
              <a:cs typeface="Century Gothic"/>
            </a:endParaRPr>
          </a:p>
          <a:p>
            <a:pPr marL="556260" marR="5080" indent="-543560">
              <a:lnSpc>
                <a:spcPct val="100299"/>
              </a:lnSpc>
              <a:spcBef>
                <a:spcPts val="900"/>
              </a:spcBef>
              <a:buClr>
                <a:srgbClr val="7F7F7F"/>
              </a:buClr>
              <a:buFont typeface="Arial"/>
              <a:buChar char="•"/>
              <a:tabLst>
                <a:tab pos="556895" algn="l"/>
              </a:tabLst>
            </a:pPr>
            <a:r>
              <a:rPr sz="3800" spc="-5" dirty="0">
                <a:solidFill>
                  <a:srgbClr val="7F7F7F"/>
                </a:solidFill>
                <a:latin typeface="Century Gothic"/>
                <a:cs typeface="Century Gothic"/>
              </a:rPr>
              <a:t>So</a:t>
            </a:r>
            <a:r>
              <a:rPr sz="3800" dirty="0">
                <a:solidFill>
                  <a:srgbClr val="7F7F7F"/>
                </a:solidFill>
                <a:latin typeface="Century Gothic"/>
                <a:cs typeface="Century Gothic"/>
              </a:rPr>
              <a:t>n</a:t>
            </a:r>
            <a:r>
              <a:rPr sz="3800" spc="60" dirty="0">
                <a:solidFill>
                  <a:srgbClr val="7F7F7F"/>
                </a:solidFill>
                <a:latin typeface="Times New Roman"/>
                <a:cs typeface="Times New Roman"/>
              </a:rPr>
              <a:t> </a:t>
            </a:r>
            <a:r>
              <a:rPr sz="3800" spc="25" dirty="0">
                <a:solidFill>
                  <a:srgbClr val="7F7F7F"/>
                </a:solidFill>
                <a:latin typeface="Century Gothic"/>
                <a:cs typeface="Century Gothic"/>
              </a:rPr>
              <a:t>l</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50" dirty="0">
                <a:solidFill>
                  <a:srgbClr val="7F7F7F"/>
                </a:solidFill>
                <a:latin typeface="Times New Roman"/>
                <a:cs typeface="Times New Roman"/>
              </a:rPr>
              <a:t> </a:t>
            </a:r>
            <a:r>
              <a:rPr sz="3800" spc="10" dirty="0">
                <a:solidFill>
                  <a:srgbClr val="7F7F7F"/>
                </a:solidFill>
                <a:latin typeface="Century Gothic"/>
                <a:cs typeface="Century Gothic"/>
              </a:rPr>
              <a:t>d</a:t>
            </a:r>
            <a:r>
              <a:rPr sz="3800" spc="25" dirty="0">
                <a:solidFill>
                  <a:srgbClr val="7F7F7F"/>
                </a:solidFill>
                <a:latin typeface="Century Gothic"/>
                <a:cs typeface="Century Gothic"/>
              </a:rPr>
              <a:t>i</a:t>
            </a:r>
            <a:r>
              <a:rPr sz="3800" spc="-5" dirty="0">
                <a:solidFill>
                  <a:srgbClr val="7F7F7F"/>
                </a:solidFill>
                <a:latin typeface="Century Gothic"/>
                <a:cs typeface="Century Gothic"/>
              </a:rPr>
              <a:t>s</a:t>
            </a:r>
            <a:r>
              <a:rPr sz="3800" spc="-20" dirty="0">
                <a:solidFill>
                  <a:srgbClr val="7F7F7F"/>
                </a:solidFill>
                <a:latin typeface="Century Gothic"/>
                <a:cs typeface="Century Gothic"/>
              </a:rPr>
              <a:t>p</a:t>
            </a:r>
            <a:r>
              <a:rPr sz="3800" spc="-15" dirty="0">
                <a:solidFill>
                  <a:srgbClr val="7F7F7F"/>
                </a:solidFill>
                <a:latin typeface="Century Gothic"/>
                <a:cs typeface="Century Gothic"/>
              </a:rPr>
              <a:t>o</a:t>
            </a:r>
            <a:r>
              <a:rPr sz="3800" spc="-5" dirty="0">
                <a:solidFill>
                  <a:srgbClr val="7F7F7F"/>
                </a:solidFill>
                <a:latin typeface="Century Gothic"/>
                <a:cs typeface="Century Gothic"/>
              </a:rPr>
              <a:t>s</a:t>
            </a:r>
            <a:r>
              <a:rPr sz="3800" spc="15" dirty="0">
                <a:solidFill>
                  <a:srgbClr val="7F7F7F"/>
                </a:solidFill>
                <a:latin typeface="Century Gothic"/>
                <a:cs typeface="Century Gothic"/>
              </a:rPr>
              <a:t>i</a:t>
            </a:r>
            <a:r>
              <a:rPr sz="3800" dirty="0">
                <a:solidFill>
                  <a:srgbClr val="7F7F7F"/>
                </a:solidFill>
                <a:latin typeface="Century Gothic"/>
                <a:cs typeface="Century Gothic"/>
              </a:rPr>
              <a:t>t</a:t>
            </a:r>
            <a:r>
              <a:rPr sz="3800" spc="25" dirty="0">
                <a:solidFill>
                  <a:srgbClr val="7F7F7F"/>
                </a:solidFill>
                <a:latin typeface="Century Gothic"/>
                <a:cs typeface="Century Gothic"/>
              </a:rPr>
              <a:t>i</a:t>
            </a:r>
            <a:r>
              <a:rPr sz="3800" spc="-30" dirty="0">
                <a:solidFill>
                  <a:srgbClr val="7F7F7F"/>
                </a:solidFill>
                <a:latin typeface="Century Gothic"/>
                <a:cs typeface="Century Gothic"/>
              </a:rPr>
              <a:t>v</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20" dirty="0">
                <a:solidFill>
                  <a:srgbClr val="7F7F7F"/>
                </a:solidFill>
                <a:latin typeface="Times New Roman"/>
                <a:cs typeface="Times New Roman"/>
              </a:rPr>
              <a:t> </a:t>
            </a:r>
            <a:r>
              <a:rPr sz="3800" spc="-5" dirty="0">
                <a:solidFill>
                  <a:srgbClr val="7F7F7F"/>
                </a:solidFill>
                <a:latin typeface="Century Gothic"/>
                <a:cs typeface="Century Gothic"/>
              </a:rPr>
              <a:t>q</a:t>
            </a:r>
            <a:r>
              <a:rPr sz="3800" spc="-30" dirty="0">
                <a:solidFill>
                  <a:srgbClr val="7F7F7F"/>
                </a:solidFill>
                <a:latin typeface="Century Gothic"/>
                <a:cs typeface="Century Gothic"/>
              </a:rPr>
              <a:t>u</a:t>
            </a:r>
            <a:r>
              <a:rPr sz="3800" dirty="0">
                <a:solidFill>
                  <a:srgbClr val="7F7F7F"/>
                </a:solidFill>
                <a:latin typeface="Century Gothic"/>
                <a:cs typeface="Century Gothic"/>
              </a:rPr>
              <a:t>e</a:t>
            </a:r>
            <a:r>
              <a:rPr sz="3800" spc="105" dirty="0">
                <a:solidFill>
                  <a:srgbClr val="7F7F7F"/>
                </a:solidFill>
                <a:latin typeface="Times New Roman"/>
                <a:cs typeface="Times New Roman"/>
              </a:rPr>
              <a:t> </a:t>
            </a:r>
            <a:r>
              <a:rPr sz="3800" spc="-20" dirty="0">
                <a:solidFill>
                  <a:srgbClr val="7F7F7F"/>
                </a:solidFill>
                <a:latin typeface="Century Gothic"/>
                <a:cs typeface="Century Gothic"/>
              </a:rPr>
              <a:t>p</a:t>
            </a:r>
            <a:r>
              <a:rPr sz="3800" dirty="0">
                <a:solidFill>
                  <a:srgbClr val="7F7F7F"/>
                </a:solidFill>
                <a:latin typeface="Century Gothic"/>
                <a:cs typeface="Century Gothic"/>
              </a:rPr>
              <a:t>erm</a:t>
            </a:r>
            <a:r>
              <a:rPr sz="3800" spc="10" dirty="0">
                <a:solidFill>
                  <a:srgbClr val="7F7F7F"/>
                </a:solidFill>
                <a:latin typeface="Century Gothic"/>
                <a:cs typeface="Century Gothic"/>
              </a:rPr>
              <a:t>i</a:t>
            </a:r>
            <a:r>
              <a:rPr sz="3800" dirty="0">
                <a:solidFill>
                  <a:srgbClr val="7F7F7F"/>
                </a:solidFill>
                <a:latin typeface="Century Gothic"/>
                <a:cs typeface="Century Gothic"/>
              </a:rPr>
              <a:t>ten</a:t>
            </a:r>
            <a:r>
              <a:rPr sz="3800" spc="35" dirty="0">
                <a:solidFill>
                  <a:srgbClr val="7F7F7F"/>
                </a:solidFill>
                <a:latin typeface="Times New Roman"/>
                <a:cs typeface="Times New Roman"/>
              </a:rPr>
              <a:t> </a:t>
            </a:r>
            <a:r>
              <a:rPr sz="3800" spc="-20" dirty="0">
                <a:solidFill>
                  <a:srgbClr val="7F7F7F"/>
                </a:solidFill>
                <a:latin typeface="Century Gothic"/>
                <a:cs typeface="Century Gothic"/>
              </a:rPr>
              <a:t>a</a:t>
            </a:r>
            <a:r>
              <a:rPr sz="3800" dirty="0">
                <a:solidFill>
                  <a:srgbClr val="7F7F7F"/>
                </a:solidFill>
                <a:latin typeface="Century Gothic"/>
                <a:cs typeface="Century Gothic"/>
              </a:rPr>
              <a:t>l</a:t>
            </a:r>
            <a:r>
              <a:rPr sz="3800" spc="80"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d</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Times New Roman"/>
                <a:cs typeface="Times New Roman"/>
              </a:rPr>
              <a:t> </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spc="-5" dirty="0">
                <a:solidFill>
                  <a:srgbClr val="7F7F7F"/>
                </a:solidFill>
                <a:latin typeface="Century Gothic"/>
                <a:cs typeface="Century Gothic"/>
              </a:rPr>
              <a:t>v</a:t>
            </a:r>
            <a:r>
              <a:rPr sz="3800" spc="30" dirty="0">
                <a:solidFill>
                  <a:srgbClr val="7F7F7F"/>
                </a:solidFill>
                <a:latin typeface="Century Gothic"/>
                <a:cs typeface="Century Gothic"/>
              </a:rPr>
              <a:t>i</a:t>
            </a:r>
            <a:r>
              <a:rPr sz="3800" spc="-20" dirty="0">
                <a:solidFill>
                  <a:srgbClr val="7F7F7F"/>
                </a:solidFill>
                <a:latin typeface="Century Gothic"/>
                <a:cs typeface="Century Gothic"/>
              </a:rPr>
              <a:t>a</a:t>
            </a:r>
            <a:r>
              <a:rPr sz="3800" dirty="0">
                <a:solidFill>
                  <a:srgbClr val="7F7F7F"/>
                </a:solidFill>
                <a:latin typeface="Century Gothic"/>
                <a:cs typeface="Century Gothic"/>
              </a:rPr>
              <a:t>r</a:t>
            </a:r>
            <a:r>
              <a:rPr sz="3800" dirty="0">
                <a:solidFill>
                  <a:srgbClr val="7F7F7F"/>
                </a:solidFill>
                <a:latin typeface="Times New Roman"/>
                <a:cs typeface="Times New Roman"/>
              </a:rPr>
              <a:t> </a:t>
            </a:r>
            <a:r>
              <a:rPr sz="3800" spc="25" dirty="0">
                <a:solidFill>
                  <a:srgbClr val="7F7F7F"/>
                </a:solidFill>
                <a:latin typeface="Century Gothic"/>
                <a:cs typeface="Century Gothic"/>
              </a:rPr>
              <a:t>i</a:t>
            </a:r>
            <a:r>
              <a:rPr sz="3800" spc="5" dirty="0">
                <a:solidFill>
                  <a:srgbClr val="7F7F7F"/>
                </a:solidFill>
                <a:latin typeface="Century Gothic"/>
                <a:cs typeface="Century Gothic"/>
              </a:rPr>
              <a:t>n</a:t>
            </a:r>
            <a:r>
              <a:rPr sz="3800" dirty="0">
                <a:solidFill>
                  <a:srgbClr val="7F7F7F"/>
                </a:solidFill>
                <a:latin typeface="Century Gothic"/>
                <a:cs typeface="Century Gothic"/>
              </a:rPr>
              <a:t>f</a:t>
            </a:r>
            <a:r>
              <a:rPr sz="3800" spc="-30"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m</a:t>
            </a:r>
            <a:r>
              <a:rPr sz="3800" spc="-20" dirty="0">
                <a:solidFill>
                  <a:srgbClr val="7F7F7F"/>
                </a:solidFill>
                <a:latin typeface="Century Gothic"/>
                <a:cs typeface="Century Gothic"/>
              </a:rPr>
              <a:t>a</a:t>
            </a:r>
            <a:r>
              <a:rPr sz="3800" spc="10" dirty="0">
                <a:solidFill>
                  <a:srgbClr val="7F7F7F"/>
                </a:solidFill>
                <a:latin typeface="Century Gothic"/>
                <a:cs typeface="Century Gothic"/>
              </a:rPr>
              <a:t>c</a:t>
            </a:r>
            <a:r>
              <a:rPr sz="3800" spc="25" dirty="0">
                <a:solidFill>
                  <a:srgbClr val="7F7F7F"/>
                </a:solidFill>
                <a:latin typeface="Century Gothic"/>
                <a:cs typeface="Century Gothic"/>
              </a:rPr>
              <a:t>i</a:t>
            </a:r>
            <a:r>
              <a:rPr sz="3800" spc="-15" dirty="0">
                <a:solidFill>
                  <a:srgbClr val="7F7F7F"/>
                </a:solidFill>
                <a:latin typeface="Century Gothic"/>
                <a:cs typeface="Century Gothic"/>
              </a:rPr>
              <a:t>ó</a:t>
            </a:r>
            <a:r>
              <a:rPr sz="3800" dirty="0">
                <a:solidFill>
                  <a:srgbClr val="7F7F7F"/>
                </a:solidFill>
                <a:latin typeface="Century Gothic"/>
                <a:cs typeface="Century Gothic"/>
              </a:rPr>
              <a:t>n</a:t>
            </a:r>
            <a:r>
              <a:rPr sz="3800" spc="-40" dirty="0">
                <a:solidFill>
                  <a:srgbClr val="7F7F7F"/>
                </a:solidFill>
                <a:latin typeface="Times New Roman"/>
                <a:cs typeface="Times New Roman"/>
              </a:rPr>
              <a:t> </a:t>
            </a:r>
            <a:r>
              <a:rPr sz="3800" spc="-20" dirty="0">
                <a:solidFill>
                  <a:srgbClr val="7F7F7F"/>
                </a:solidFill>
                <a:latin typeface="Century Gothic"/>
                <a:cs typeface="Century Gothic"/>
              </a:rPr>
              <a:t>a</a:t>
            </a:r>
            <a:r>
              <a:rPr sz="3800" dirty="0">
                <a:solidFill>
                  <a:srgbClr val="7F7F7F"/>
                </a:solidFill>
                <a:latin typeface="Century Gothic"/>
                <a:cs typeface="Century Gothic"/>
              </a:rPr>
              <a:t>l</a:t>
            </a:r>
            <a:r>
              <a:rPr sz="3800" spc="120" dirty="0">
                <a:solidFill>
                  <a:srgbClr val="7F7F7F"/>
                </a:solidFill>
                <a:latin typeface="Times New Roman"/>
                <a:cs typeface="Times New Roman"/>
              </a:rPr>
              <a:t> </a:t>
            </a:r>
            <a:r>
              <a:rPr sz="3800" spc="-20" dirty="0">
                <a:solidFill>
                  <a:srgbClr val="7F7F7F"/>
                </a:solidFill>
                <a:latin typeface="Century Gothic"/>
                <a:cs typeface="Century Gothic"/>
              </a:rPr>
              <a:t>m</a:t>
            </a:r>
            <a:r>
              <a:rPr sz="3800" spc="-15" dirty="0">
                <a:solidFill>
                  <a:srgbClr val="7F7F7F"/>
                </a:solidFill>
                <a:latin typeface="Century Gothic"/>
                <a:cs typeface="Century Gothic"/>
              </a:rPr>
              <a:t>u</a:t>
            </a:r>
            <a:r>
              <a:rPr sz="3800" spc="5" dirty="0">
                <a:solidFill>
                  <a:srgbClr val="7F7F7F"/>
                </a:solidFill>
                <a:latin typeface="Century Gothic"/>
                <a:cs typeface="Century Gothic"/>
              </a:rPr>
              <a:t>n</a:t>
            </a:r>
            <a:r>
              <a:rPr sz="3800" spc="10" dirty="0">
                <a:solidFill>
                  <a:srgbClr val="7F7F7F"/>
                </a:solidFill>
                <a:latin typeface="Century Gothic"/>
                <a:cs typeface="Century Gothic"/>
              </a:rPr>
              <a:t>d</a:t>
            </a:r>
            <a:r>
              <a:rPr sz="3800" dirty="0">
                <a:solidFill>
                  <a:srgbClr val="7F7F7F"/>
                </a:solidFill>
                <a:latin typeface="Century Gothic"/>
                <a:cs typeface="Century Gothic"/>
              </a:rPr>
              <a:t>o</a:t>
            </a:r>
            <a:r>
              <a:rPr sz="3800" spc="40" dirty="0">
                <a:solidFill>
                  <a:srgbClr val="7F7F7F"/>
                </a:solidFill>
                <a:latin typeface="Times New Roman"/>
                <a:cs typeface="Times New Roman"/>
              </a:rPr>
              <a:t> </a:t>
            </a:r>
            <a:r>
              <a:rPr sz="3800" dirty="0">
                <a:solidFill>
                  <a:srgbClr val="7F7F7F"/>
                </a:solidFill>
                <a:latin typeface="Century Gothic"/>
                <a:cs typeface="Century Gothic"/>
              </a:rPr>
              <a:t>ext</a:t>
            </a:r>
            <a:r>
              <a:rPr sz="3800" spc="10" dirty="0">
                <a:solidFill>
                  <a:srgbClr val="7F7F7F"/>
                </a:solidFill>
                <a:latin typeface="Century Gothic"/>
                <a:cs typeface="Century Gothic"/>
              </a:rPr>
              <a:t>e</a:t>
            </a:r>
            <a:r>
              <a:rPr sz="3800" dirty="0">
                <a:solidFill>
                  <a:srgbClr val="7F7F7F"/>
                </a:solidFill>
                <a:latin typeface="Century Gothic"/>
                <a:cs typeface="Century Gothic"/>
              </a:rPr>
              <a:t>r</a:t>
            </a:r>
            <a:r>
              <a:rPr sz="3800" spc="25" dirty="0">
                <a:solidFill>
                  <a:srgbClr val="7F7F7F"/>
                </a:solidFill>
                <a:latin typeface="Century Gothic"/>
                <a:cs typeface="Century Gothic"/>
              </a:rPr>
              <a:t>i</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endParaRPr sz="3800" dirty="0">
              <a:latin typeface="Century Gothic"/>
              <a:cs typeface="Century Gothic"/>
            </a:endParaRPr>
          </a:p>
          <a:p>
            <a:pPr marL="556260" indent="-543560">
              <a:lnSpc>
                <a:spcPts val="4525"/>
              </a:lnSpc>
              <a:spcBef>
                <a:spcPts val="915"/>
              </a:spcBef>
              <a:buClr>
                <a:srgbClr val="7F7F7F"/>
              </a:buClr>
              <a:buFont typeface="Arial"/>
              <a:buChar char="•"/>
              <a:tabLst>
                <a:tab pos="556895" algn="l"/>
              </a:tabLst>
            </a:pPr>
            <a:r>
              <a:rPr sz="3800" spc="5" dirty="0">
                <a:solidFill>
                  <a:srgbClr val="7F7F7F"/>
                </a:solidFill>
                <a:latin typeface="Century Gothic"/>
                <a:cs typeface="Century Gothic"/>
              </a:rPr>
              <a:t>E</a:t>
            </a:r>
            <a:r>
              <a:rPr sz="3800" spc="15" dirty="0">
                <a:solidFill>
                  <a:srgbClr val="7F7F7F"/>
                </a:solidFill>
                <a:latin typeface="Century Gothic"/>
                <a:cs typeface="Century Gothic"/>
              </a:rPr>
              <a:t>j</a:t>
            </a:r>
            <a:r>
              <a:rPr sz="3800" dirty="0">
                <a:solidFill>
                  <a:srgbClr val="7F7F7F"/>
                </a:solidFill>
                <a:latin typeface="Century Gothic"/>
                <a:cs typeface="Century Gothic"/>
              </a:rPr>
              <a:t>:</a:t>
            </a:r>
            <a:r>
              <a:rPr sz="3800" spc="45" dirty="0">
                <a:solidFill>
                  <a:srgbClr val="7F7F7F"/>
                </a:solidFill>
                <a:latin typeface="Times New Roman"/>
                <a:cs typeface="Times New Roman"/>
              </a:rPr>
              <a:t> </a:t>
            </a:r>
            <a:r>
              <a:rPr sz="3800" spc="-20" dirty="0">
                <a:solidFill>
                  <a:srgbClr val="7F7F7F"/>
                </a:solidFill>
                <a:latin typeface="Century Gothic"/>
                <a:cs typeface="Century Gothic"/>
              </a:rPr>
              <a:t>m</a:t>
            </a:r>
            <a:r>
              <a:rPr sz="3800" spc="-15" dirty="0">
                <a:solidFill>
                  <a:srgbClr val="7F7F7F"/>
                </a:solidFill>
                <a:latin typeface="Century Gothic"/>
                <a:cs typeface="Century Gothic"/>
              </a:rPr>
              <a:t>o</a:t>
            </a:r>
            <a:r>
              <a:rPr sz="3800" spc="5" dirty="0">
                <a:solidFill>
                  <a:srgbClr val="7F7F7F"/>
                </a:solidFill>
                <a:latin typeface="Century Gothic"/>
                <a:cs typeface="Century Gothic"/>
              </a:rPr>
              <a:t>n</a:t>
            </a:r>
            <a:r>
              <a:rPr sz="3800" spc="25" dirty="0">
                <a:solidFill>
                  <a:srgbClr val="7F7F7F"/>
                </a:solidFill>
                <a:latin typeface="Century Gothic"/>
                <a:cs typeface="Century Gothic"/>
              </a:rPr>
              <a:t>i</a:t>
            </a:r>
            <a:r>
              <a:rPr sz="3800" dirty="0">
                <a:solidFill>
                  <a:srgbClr val="7F7F7F"/>
                </a:solidFill>
                <a:latin typeface="Century Gothic"/>
                <a:cs typeface="Century Gothic"/>
              </a:rPr>
              <a:t>t</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50" dirty="0">
                <a:solidFill>
                  <a:srgbClr val="7F7F7F"/>
                </a:solidFill>
                <a:latin typeface="Times New Roman"/>
                <a:cs typeface="Times New Roman"/>
              </a:rPr>
              <a:t> </a:t>
            </a:r>
            <a:r>
              <a:rPr sz="3800" spc="25" dirty="0">
                <a:solidFill>
                  <a:srgbClr val="7F7F7F"/>
                </a:solidFill>
                <a:latin typeface="Century Gothic"/>
                <a:cs typeface="Century Gothic"/>
              </a:rPr>
              <a:t>i</a:t>
            </a:r>
            <a:r>
              <a:rPr sz="3800" spc="-20" dirty="0">
                <a:solidFill>
                  <a:srgbClr val="7F7F7F"/>
                </a:solidFill>
                <a:latin typeface="Century Gothic"/>
                <a:cs typeface="Century Gothic"/>
              </a:rPr>
              <a:t>m</a:t>
            </a:r>
            <a:r>
              <a:rPr sz="3800" spc="-5" dirty="0">
                <a:solidFill>
                  <a:srgbClr val="7F7F7F"/>
                </a:solidFill>
                <a:latin typeface="Century Gothic"/>
                <a:cs typeface="Century Gothic"/>
              </a:rPr>
              <a:t>pres</a:t>
            </a:r>
            <a:r>
              <a:rPr sz="3800" spc="-20" dirty="0">
                <a:solidFill>
                  <a:srgbClr val="7F7F7F"/>
                </a:solidFill>
                <a:latin typeface="Century Gothic"/>
                <a:cs typeface="Century Gothic"/>
              </a:rPr>
              <a:t>o</a:t>
            </a:r>
            <a:r>
              <a:rPr sz="3800" dirty="0">
                <a:solidFill>
                  <a:srgbClr val="7F7F7F"/>
                </a:solidFill>
                <a:latin typeface="Century Gothic"/>
                <a:cs typeface="Century Gothic"/>
              </a:rPr>
              <a:t>ra,</a:t>
            </a:r>
            <a:r>
              <a:rPr sz="3800" spc="-5" dirty="0">
                <a:solidFill>
                  <a:srgbClr val="7F7F7F"/>
                </a:solidFill>
                <a:latin typeface="Times New Roman"/>
                <a:cs typeface="Times New Roman"/>
              </a:rPr>
              <a:t> </a:t>
            </a:r>
            <a:r>
              <a:rPr sz="3800" spc="-20" dirty="0">
                <a:solidFill>
                  <a:srgbClr val="7F7F7F"/>
                </a:solidFill>
                <a:latin typeface="Century Gothic"/>
                <a:cs typeface="Century Gothic"/>
              </a:rPr>
              <a:t>a</a:t>
            </a:r>
            <a:r>
              <a:rPr sz="3800" spc="25" dirty="0">
                <a:solidFill>
                  <a:srgbClr val="7F7F7F"/>
                </a:solidFill>
                <a:latin typeface="Century Gothic"/>
                <a:cs typeface="Century Gothic"/>
              </a:rPr>
              <a:t>l</a:t>
            </a:r>
            <a:r>
              <a:rPr sz="3800" dirty="0">
                <a:solidFill>
                  <a:srgbClr val="7F7F7F"/>
                </a:solidFill>
                <a:latin typeface="Century Gothic"/>
                <a:cs typeface="Century Gothic"/>
              </a:rPr>
              <a:t>t</a:t>
            </a:r>
            <a:r>
              <a:rPr sz="3800" spc="-15" dirty="0">
                <a:solidFill>
                  <a:srgbClr val="7F7F7F"/>
                </a:solidFill>
                <a:latin typeface="Century Gothic"/>
                <a:cs typeface="Century Gothic"/>
              </a:rPr>
              <a:t>a</a:t>
            </a:r>
            <a:r>
              <a:rPr sz="3800" spc="-5" dirty="0">
                <a:solidFill>
                  <a:srgbClr val="7F7F7F"/>
                </a:solidFill>
                <a:latin typeface="Century Gothic"/>
                <a:cs typeface="Century Gothic"/>
              </a:rPr>
              <a:t>voz</a:t>
            </a:r>
            <a:r>
              <a:rPr sz="3800" dirty="0">
                <a:solidFill>
                  <a:srgbClr val="7F7F7F"/>
                </a:solidFill>
                <a:latin typeface="Century Gothic"/>
                <a:cs typeface="Century Gothic"/>
              </a:rPr>
              <a:t>,</a:t>
            </a:r>
            <a:r>
              <a:rPr sz="3800" spc="40" dirty="0">
                <a:solidFill>
                  <a:srgbClr val="7F7F7F"/>
                </a:solidFill>
                <a:latin typeface="Times New Roman"/>
                <a:cs typeface="Times New Roman"/>
              </a:rPr>
              <a:t> </a:t>
            </a:r>
            <a:r>
              <a:rPr sz="3800" dirty="0">
                <a:solidFill>
                  <a:srgbClr val="7F7F7F"/>
                </a:solidFill>
                <a:latin typeface="Century Gothic"/>
                <a:cs typeface="Century Gothic"/>
              </a:rPr>
              <a:t>et</a:t>
            </a:r>
            <a:r>
              <a:rPr sz="3800" spc="15" dirty="0">
                <a:solidFill>
                  <a:srgbClr val="7F7F7F"/>
                </a:solidFill>
                <a:latin typeface="Century Gothic"/>
                <a:cs typeface="Century Gothic"/>
              </a:rPr>
              <a:t>c</a:t>
            </a:r>
            <a:r>
              <a:rPr sz="3800" dirty="0">
                <a:solidFill>
                  <a:srgbClr val="7F7F7F"/>
                </a:solidFill>
                <a:latin typeface="Century Gothic"/>
                <a:cs typeface="Century Gothic"/>
              </a:rPr>
              <a:t>.</a:t>
            </a:r>
            <a:endParaRPr sz="3800" dirty="0">
              <a:latin typeface="Century Gothic"/>
              <a:cs typeface="Century Gothic"/>
            </a:endParaRPr>
          </a:p>
        </p:txBody>
      </p:sp>
      <p:sp>
        <p:nvSpPr>
          <p:cNvPr id="6" name="object 6"/>
          <p:cNvSpPr/>
          <p:nvPr/>
        </p:nvSpPr>
        <p:spPr>
          <a:xfrm>
            <a:off x="10490210" y="4813310"/>
            <a:ext cx="5505815" cy="4330689"/>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79092" y="0"/>
            <a:ext cx="12929616" cy="196595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933188" y="699516"/>
            <a:ext cx="6547104" cy="2436876"/>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0021823" y="699516"/>
            <a:ext cx="1732787" cy="2436876"/>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2594866" y="107161"/>
            <a:ext cx="11222355" cy="1118870"/>
          </a:xfrm>
          <a:prstGeom prst="rect">
            <a:avLst/>
          </a:prstGeom>
        </p:spPr>
        <p:txBody>
          <a:bodyPr vert="horz" wrap="square" lIns="0" tIns="0" rIns="0" bIns="0" rtlCol="0">
            <a:spAutoFit/>
          </a:bodyPr>
          <a:lstStyle/>
          <a:p>
            <a:pPr marL="12700">
              <a:lnSpc>
                <a:spcPct val="100000"/>
              </a:lnSpc>
            </a:pPr>
            <a:r>
              <a:rPr sz="8600" spc="-5" dirty="0">
                <a:solidFill>
                  <a:srgbClr val="2E5796"/>
                </a:solidFill>
                <a:latin typeface="Palatino Linotype"/>
                <a:cs typeface="Palatino Linotype"/>
              </a:rPr>
              <a:t>Otr</a:t>
            </a:r>
            <a:r>
              <a:rPr sz="8600" spc="-35" dirty="0">
                <a:solidFill>
                  <a:srgbClr val="2E5796"/>
                </a:solidFill>
                <a:latin typeface="Palatino Linotype"/>
                <a:cs typeface="Palatino Linotype"/>
              </a:rPr>
              <a:t>o</a:t>
            </a:r>
            <a:r>
              <a:rPr sz="8600" dirty="0">
                <a:solidFill>
                  <a:srgbClr val="2E5796"/>
                </a:solidFill>
                <a:latin typeface="Palatino Linotype"/>
                <a:cs typeface="Palatino Linotype"/>
              </a:rPr>
              <a:t>s</a:t>
            </a:r>
            <a:r>
              <a:rPr sz="8600" spc="20" dirty="0">
                <a:solidFill>
                  <a:srgbClr val="2E5796"/>
                </a:solidFill>
                <a:latin typeface="Times New Roman"/>
                <a:cs typeface="Times New Roman"/>
              </a:rPr>
              <a:t> </a:t>
            </a:r>
            <a:r>
              <a:rPr sz="8600" dirty="0">
                <a:solidFill>
                  <a:srgbClr val="2E5796"/>
                </a:solidFill>
                <a:latin typeface="Palatino Linotype"/>
                <a:cs typeface="Palatino Linotype"/>
              </a:rPr>
              <a:t>c</a:t>
            </a:r>
            <a:r>
              <a:rPr sz="8600" spc="-25" dirty="0">
                <a:solidFill>
                  <a:srgbClr val="2E5796"/>
                </a:solidFill>
                <a:latin typeface="Palatino Linotype"/>
                <a:cs typeface="Palatino Linotype"/>
              </a:rPr>
              <a:t>o</a:t>
            </a:r>
            <a:r>
              <a:rPr sz="8600" dirty="0">
                <a:solidFill>
                  <a:srgbClr val="2E5796"/>
                </a:solidFill>
                <a:latin typeface="Palatino Linotype"/>
                <a:cs typeface="Palatino Linotype"/>
              </a:rPr>
              <a:t>mpon</a:t>
            </a:r>
            <a:r>
              <a:rPr sz="8600" spc="-50" dirty="0">
                <a:solidFill>
                  <a:srgbClr val="2E5796"/>
                </a:solidFill>
                <a:latin typeface="Palatino Linotype"/>
                <a:cs typeface="Palatino Linotype"/>
              </a:rPr>
              <a:t>e</a:t>
            </a:r>
            <a:r>
              <a:rPr sz="8600" spc="-5" dirty="0">
                <a:solidFill>
                  <a:srgbClr val="2E5796"/>
                </a:solidFill>
                <a:latin typeface="Palatino Linotype"/>
                <a:cs typeface="Palatino Linotype"/>
              </a:rPr>
              <a:t>nte</a:t>
            </a:r>
            <a:r>
              <a:rPr sz="8600" dirty="0">
                <a:solidFill>
                  <a:srgbClr val="2E5796"/>
                </a:solidFill>
                <a:latin typeface="Palatino Linotype"/>
                <a:cs typeface="Palatino Linotype"/>
              </a:rPr>
              <a:t>s</a:t>
            </a:r>
            <a:r>
              <a:rPr sz="8600" dirty="0">
                <a:solidFill>
                  <a:srgbClr val="2E5796"/>
                </a:solidFill>
                <a:latin typeface="Times New Roman"/>
                <a:cs typeface="Times New Roman"/>
              </a:rPr>
              <a:t> </a:t>
            </a:r>
            <a:r>
              <a:rPr sz="8600" dirty="0">
                <a:solidFill>
                  <a:srgbClr val="2E5796"/>
                </a:solidFill>
                <a:latin typeface="Palatino Linotype"/>
                <a:cs typeface="Palatino Linotype"/>
              </a:rPr>
              <a:t>del</a:t>
            </a:r>
            <a:endParaRPr sz="8600">
              <a:latin typeface="Palatino Linotype"/>
              <a:cs typeface="Palatino Linotype"/>
            </a:endParaRPr>
          </a:p>
        </p:txBody>
      </p:sp>
      <p:sp>
        <p:nvSpPr>
          <p:cNvPr id="6" name="object 6"/>
          <p:cNvSpPr txBox="1"/>
          <p:nvPr/>
        </p:nvSpPr>
        <p:spPr>
          <a:xfrm>
            <a:off x="5649853" y="1278237"/>
            <a:ext cx="5118100" cy="1118870"/>
          </a:xfrm>
          <a:prstGeom prst="rect">
            <a:avLst/>
          </a:prstGeom>
        </p:spPr>
        <p:txBody>
          <a:bodyPr vert="horz" wrap="square" lIns="0" tIns="0" rIns="0" bIns="0" rtlCol="0">
            <a:spAutoFit/>
          </a:bodyPr>
          <a:lstStyle/>
          <a:p>
            <a:pPr marL="12700">
              <a:lnSpc>
                <a:spcPct val="100000"/>
              </a:lnSpc>
            </a:pPr>
            <a:r>
              <a:rPr sz="8600" dirty="0">
                <a:solidFill>
                  <a:srgbClr val="2E5796"/>
                </a:solidFill>
                <a:latin typeface="Palatino Linotype"/>
                <a:cs typeface="Palatino Linotype"/>
              </a:rPr>
              <a:t>o</a:t>
            </a:r>
            <a:r>
              <a:rPr sz="8600" spc="-35" dirty="0">
                <a:solidFill>
                  <a:srgbClr val="2E5796"/>
                </a:solidFill>
                <a:latin typeface="Palatino Linotype"/>
                <a:cs typeface="Palatino Linotype"/>
              </a:rPr>
              <a:t>r</a:t>
            </a:r>
            <a:r>
              <a:rPr sz="8600" dirty="0">
                <a:solidFill>
                  <a:srgbClr val="2E5796"/>
                </a:solidFill>
                <a:latin typeface="Palatino Linotype"/>
                <a:cs typeface="Palatino Linotype"/>
              </a:rPr>
              <a:t>de</a:t>
            </a:r>
            <a:r>
              <a:rPr sz="8600" spc="-30" dirty="0">
                <a:solidFill>
                  <a:srgbClr val="2E5796"/>
                </a:solidFill>
                <a:latin typeface="Palatino Linotype"/>
                <a:cs typeface="Palatino Linotype"/>
              </a:rPr>
              <a:t>n</a:t>
            </a:r>
            <a:r>
              <a:rPr sz="8600" dirty="0">
                <a:solidFill>
                  <a:srgbClr val="2E5796"/>
                </a:solidFill>
                <a:latin typeface="Palatino Linotype"/>
                <a:cs typeface="Palatino Linotype"/>
              </a:rPr>
              <a:t>ador</a:t>
            </a:r>
            <a:endParaRPr sz="8600">
              <a:latin typeface="Palatino Linotype"/>
              <a:cs typeface="Palatino Linotype"/>
            </a:endParaRPr>
          </a:p>
        </p:txBody>
      </p:sp>
      <p:sp>
        <p:nvSpPr>
          <p:cNvPr id="7" name="object 7"/>
          <p:cNvSpPr txBox="1"/>
          <p:nvPr/>
        </p:nvSpPr>
        <p:spPr>
          <a:xfrm>
            <a:off x="945586" y="2210327"/>
            <a:ext cx="3699510" cy="473709"/>
          </a:xfrm>
          <a:prstGeom prst="rect">
            <a:avLst/>
          </a:prstGeom>
        </p:spPr>
        <p:txBody>
          <a:bodyPr vert="horz" wrap="square" lIns="0" tIns="0" rIns="0" bIns="0" rtlCol="0">
            <a:spAutoFit/>
          </a:bodyPr>
          <a:lstStyle/>
          <a:p>
            <a:pPr marL="556260" indent="-543560">
              <a:lnSpc>
                <a:spcPct val="100000"/>
              </a:lnSpc>
              <a:buClr>
                <a:srgbClr val="7F7F7F"/>
              </a:buClr>
              <a:buFont typeface="Arial"/>
              <a:buChar char="•"/>
              <a:tabLst>
                <a:tab pos="556895" algn="l"/>
              </a:tabLst>
            </a:pPr>
            <a:r>
              <a:rPr sz="3500" spc="0" dirty="0">
                <a:solidFill>
                  <a:srgbClr val="7F7F7F"/>
                </a:solidFill>
                <a:latin typeface="Century Gothic"/>
                <a:cs typeface="Century Gothic"/>
              </a:rPr>
              <a:t>T</a:t>
            </a:r>
            <a:r>
              <a:rPr sz="3500" spc="-30" dirty="0">
                <a:solidFill>
                  <a:srgbClr val="7F7F7F"/>
                </a:solidFill>
                <a:latin typeface="Century Gothic"/>
                <a:cs typeface="Century Gothic"/>
              </a:rPr>
              <a:t>a</a:t>
            </a:r>
            <a:r>
              <a:rPr sz="3500" spc="-35" dirty="0">
                <a:solidFill>
                  <a:srgbClr val="7F7F7F"/>
                </a:solidFill>
                <a:latin typeface="Century Gothic"/>
                <a:cs typeface="Century Gothic"/>
              </a:rPr>
              <a:t>r</a:t>
            </a:r>
            <a:r>
              <a:rPr sz="3500" spc="-5" dirty="0">
                <a:solidFill>
                  <a:srgbClr val="7F7F7F"/>
                </a:solidFill>
                <a:latin typeface="Century Gothic"/>
                <a:cs typeface="Century Gothic"/>
              </a:rPr>
              <a:t>j</a:t>
            </a:r>
            <a:r>
              <a:rPr sz="3500" spc="-25" dirty="0">
                <a:solidFill>
                  <a:srgbClr val="7F7F7F"/>
                </a:solidFill>
                <a:latin typeface="Century Gothic"/>
                <a:cs typeface="Century Gothic"/>
              </a:rPr>
              <a:t>e</a:t>
            </a:r>
            <a:r>
              <a:rPr sz="3500" spc="-50" dirty="0">
                <a:solidFill>
                  <a:srgbClr val="7F7F7F"/>
                </a:solidFill>
                <a:latin typeface="Century Gothic"/>
                <a:cs typeface="Century Gothic"/>
              </a:rPr>
              <a:t>t</a:t>
            </a:r>
            <a:r>
              <a:rPr sz="3500" spc="-25" dirty="0">
                <a:solidFill>
                  <a:srgbClr val="7F7F7F"/>
                </a:solidFill>
                <a:latin typeface="Century Gothic"/>
                <a:cs typeface="Century Gothic"/>
              </a:rPr>
              <a:t>a</a:t>
            </a:r>
            <a:r>
              <a:rPr sz="3500" spc="114" dirty="0">
                <a:solidFill>
                  <a:srgbClr val="7F7F7F"/>
                </a:solidFill>
                <a:latin typeface="Times New Roman"/>
                <a:cs typeface="Times New Roman"/>
              </a:rPr>
              <a:t> </a:t>
            </a:r>
            <a:r>
              <a:rPr sz="3500" spc="-25" dirty="0">
                <a:solidFill>
                  <a:srgbClr val="7F7F7F"/>
                </a:solidFill>
                <a:latin typeface="Century Gothic"/>
                <a:cs typeface="Century Gothic"/>
              </a:rPr>
              <a:t>g</a:t>
            </a:r>
            <a:r>
              <a:rPr sz="3500" spc="-35" dirty="0">
                <a:solidFill>
                  <a:srgbClr val="7F7F7F"/>
                </a:solidFill>
                <a:latin typeface="Century Gothic"/>
                <a:cs typeface="Century Gothic"/>
              </a:rPr>
              <a:t>r</a:t>
            </a:r>
            <a:r>
              <a:rPr sz="3500" spc="-30" dirty="0">
                <a:solidFill>
                  <a:srgbClr val="7F7F7F"/>
                </a:solidFill>
                <a:latin typeface="Century Gothic"/>
                <a:cs typeface="Century Gothic"/>
              </a:rPr>
              <a:t>á</a:t>
            </a:r>
            <a:r>
              <a:rPr sz="3500" spc="-40" dirty="0">
                <a:solidFill>
                  <a:srgbClr val="7F7F7F"/>
                </a:solidFill>
                <a:latin typeface="Century Gothic"/>
                <a:cs typeface="Century Gothic"/>
              </a:rPr>
              <a:t>f</a:t>
            </a:r>
            <a:r>
              <a:rPr sz="3500" spc="0" dirty="0">
                <a:solidFill>
                  <a:srgbClr val="7F7F7F"/>
                </a:solidFill>
                <a:latin typeface="Century Gothic"/>
                <a:cs typeface="Century Gothic"/>
              </a:rPr>
              <a:t>i</a:t>
            </a:r>
            <a:r>
              <a:rPr sz="3500" spc="-25" dirty="0">
                <a:solidFill>
                  <a:srgbClr val="7F7F7F"/>
                </a:solidFill>
                <a:latin typeface="Century Gothic"/>
                <a:cs typeface="Century Gothic"/>
              </a:rPr>
              <a:t>ca</a:t>
            </a:r>
            <a:endParaRPr sz="3500">
              <a:latin typeface="Century Gothic"/>
              <a:cs typeface="Century Gothic"/>
            </a:endParaRPr>
          </a:p>
        </p:txBody>
      </p:sp>
      <p:sp>
        <p:nvSpPr>
          <p:cNvPr id="8" name="object 8"/>
          <p:cNvSpPr txBox="1"/>
          <p:nvPr/>
        </p:nvSpPr>
        <p:spPr>
          <a:xfrm>
            <a:off x="945583" y="2800019"/>
            <a:ext cx="13575030" cy="4985385"/>
          </a:xfrm>
          <a:prstGeom prst="rect">
            <a:avLst/>
          </a:prstGeom>
        </p:spPr>
        <p:txBody>
          <a:bodyPr vert="horz" wrap="square" lIns="0" tIns="0" rIns="0" bIns="0" rtlCol="0">
            <a:spAutoFit/>
          </a:bodyPr>
          <a:lstStyle/>
          <a:p>
            <a:pPr marL="1192530" marR="1153795" indent="-453390">
              <a:lnSpc>
                <a:spcPts val="3779"/>
              </a:lnSpc>
              <a:tabLst>
                <a:tab pos="1192530" algn="l"/>
              </a:tabLst>
            </a:pPr>
            <a:r>
              <a:rPr sz="3500" spc="-25" dirty="0">
                <a:solidFill>
                  <a:srgbClr val="252525"/>
                </a:solidFill>
                <a:latin typeface="Courier New"/>
                <a:cs typeface="Courier New"/>
              </a:rPr>
              <a:t>o</a:t>
            </a:r>
            <a:r>
              <a:rPr sz="3500" spc="-25" dirty="0">
                <a:solidFill>
                  <a:srgbClr val="252525"/>
                </a:solidFill>
                <a:latin typeface="Times New Roman"/>
                <a:cs typeface="Times New Roman"/>
              </a:rPr>
              <a:t>	</a:t>
            </a:r>
            <a:r>
              <a:rPr sz="3500" spc="-180" dirty="0">
                <a:solidFill>
                  <a:srgbClr val="252525"/>
                </a:solidFill>
                <a:latin typeface="Arial"/>
                <a:cs typeface="Arial"/>
              </a:rPr>
              <a:t>T</a:t>
            </a:r>
            <a:r>
              <a:rPr sz="3500" spc="-30" dirty="0">
                <a:solidFill>
                  <a:srgbClr val="252525"/>
                </a:solidFill>
                <a:latin typeface="Arial"/>
                <a:cs typeface="Arial"/>
              </a:rPr>
              <a:t>r</a:t>
            </a:r>
            <a:r>
              <a:rPr sz="3500" spc="-25" dirty="0">
                <a:solidFill>
                  <a:srgbClr val="252525"/>
                </a:solidFill>
                <a:latin typeface="Arial"/>
                <a:cs typeface="Arial"/>
              </a:rPr>
              <a:t>adu</a:t>
            </a:r>
            <a:r>
              <a:rPr sz="3500" spc="-5" dirty="0">
                <a:solidFill>
                  <a:srgbClr val="252525"/>
                </a:solidFill>
                <a:latin typeface="Arial"/>
                <a:cs typeface="Arial"/>
              </a:rPr>
              <a:t>c</a:t>
            </a:r>
            <a:r>
              <a:rPr sz="3500" spc="-20" dirty="0">
                <a:solidFill>
                  <a:srgbClr val="252525"/>
                </a:solidFill>
                <a:latin typeface="Arial"/>
                <a:cs typeface="Arial"/>
              </a:rPr>
              <a:t>e</a:t>
            </a:r>
            <a:r>
              <a:rPr sz="3500" spc="135" dirty="0">
                <a:solidFill>
                  <a:srgbClr val="252525"/>
                </a:solidFill>
                <a:latin typeface="Times New Roman"/>
                <a:cs typeface="Times New Roman"/>
              </a:rPr>
              <a:t> </a:t>
            </a:r>
            <a:r>
              <a:rPr sz="3500" dirty="0">
                <a:solidFill>
                  <a:srgbClr val="252525"/>
                </a:solidFill>
                <a:latin typeface="Arial"/>
                <a:cs typeface="Arial"/>
              </a:rPr>
              <a:t>i</a:t>
            </a:r>
            <a:r>
              <a:rPr sz="3500" spc="-25" dirty="0">
                <a:solidFill>
                  <a:srgbClr val="252525"/>
                </a:solidFill>
                <a:latin typeface="Arial"/>
                <a:cs typeface="Arial"/>
              </a:rPr>
              <a:t>n</a:t>
            </a:r>
            <a:r>
              <a:rPr sz="3500" spc="25" dirty="0">
                <a:solidFill>
                  <a:srgbClr val="252525"/>
                </a:solidFill>
                <a:latin typeface="Arial"/>
                <a:cs typeface="Arial"/>
              </a:rPr>
              <a:t>f</a:t>
            </a:r>
            <a:r>
              <a:rPr sz="3500" spc="-25" dirty="0">
                <a:solidFill>
                  <a:srgbClr val="252525"/>
                </a:solidFill>
                <a:latin typeface="Arial"/>
                <a:cs typeface="Arial"/>
              </a:rPr>
              <a:t>o</a:t>
            </a:r>
            <a:r>
              <a:rPr sz="3500" spc="-30" dirty="0">
                <a:solidFill>
                  <a:srgbClr val="252525"/>
                </a:solidFill>
                <a:latin typeface="Arial"/>
                <a:cs typeface="Arial"/>
              </a:rPr>
              <a:t>r</a:t>
            </a:r>
            <a:r>
              <a:rPr sz="3500" spc="0" dirty="0">
                <a:solidFill>
                  <a:srgbClr val="252525"/>
                </a:solidFill>
                <a:latin typeface="Arial"/>
                <a:cs typeface="Arial"/>
              </a:rPr>
              <a:t>m</a:t>
            </a:r>
            <a:r>
              <a:rPr sz="3500" spc="-25" dirty="0">
                <a:solidFill>
                  <a:srgbClr val="252525"/>
                </a:solidFill>
                <a:latin typeface="Arial"/>
                <a:cs typeface="Arial"/>
              </a:rPr>
              <a:t>a</a:t>
            </a:r>
            <a:r>
              <a:rPr sz="3500" spc="-10" dirty="0">
                <a:solidFill>
                  <a:srgbClr val="252525"/>
                </a:solidFill>
                <a:latin typeface="Arial"/>
                <a:cs typeface="Arial"/>
              </a:rPr>
              <a:t>c</a:t>
            </a:r>
            <a:r>
              <a:rPr sz="3500" dirty="0">
                <a:solidFill>
                  <a:srgbClr val="252525"/>
                </a:solidFill>
                <a:latin typeface="Arial"/>
                <a:cs typeface="Arial"/>
              </a:rPr>
              <a:t>i</a:t>
            </a:r>
            <a:r>
              <a:rPr sz="3500" spc="-25" dirty="0">
                <a:solidFill>
                  <a:srgbClr val="252525"/>
                </a:solidFill>
                <a:latin typeface="Arial"/>
                <a:cs typeface="Arial"/>
              </a:rPr>
              <a:t>ó</a:t>
            </a:r>
            <a:r>
              <a:rPr sz="3500" spc="-20" dirty="0">
                <a:solidFill>
                  <a:srgbClr val="252525"/>
                </a:solidFill>
                <a:latin typeface="Arial"/>
                <a:cs typeface="Arial"/>
              </a:rPr>
              <a:t>n</a:t>
            </a:r>
            <a:r>
              <a:rPr sz="3500" spc="25" dirty="0">
                <a:solidFill>
                  <a:srgbClr val="252525"/>
                </a:solidFill>
                <a:latin typeface="Times New Roman"/>
                <a:cs typeface="Times New Roman"/>
              </a:rPr>
              <a:t> </a:t>
            </a:r>
            <a:r>
              <a:rPr sz="3500" dirty="0">
                <a:solidFill>
                  <a:srgbClr val="252525"/>
                </a:solidFill>
                <a:latin typeface="Arial"/>
                <a:cs typeface="Arial"/>
              </a:rPr>
              <a:t>i</a:t>
            </a:r>
            <a:r>
              <a:rPr sz="3500" spc="-25" dirty="0">
                <a:solidFill>
                  <a:srgbClr val="252525"/>
                </a:solidFill>
                <a:latin typeface="Arial"/>
                <a:cs typeface="Arial"/>
              </a:rPr>
              <a:t>ntern</a:t>
            </a:r>
            <a:r>
              <a:rPr sz="3500" spc="-20" dirty="0">
                <a:solidFill>
                  <a:srgbClr val="252525"/>
                </a:solidFill>
                <a:latin typeface="Arial"/>
                <a:cs typeface="Arial"/>
              </a:rPr>
              <a:t>a</a:t>
            </a:r>
            <a:r>
              <a:rPr sz="3500" spc="125" dirty="0">
                <a:solidFill>
                  <a:srgbClr val="252525"/>
                </a:solidFill>
                <a:latin typeface="Times New Roman"/>
                <a:cs typeface="Times New Roman"/>
              </a:rPr>
              <a:t> </a:t>
            </a:r>
            <a:r>
              <a:rPr sz="3500" spc="-25" dirty="0">
                <a:solidFill>
                  <a:srgbClr val="252525"/>
                </a:solidFill>
                <a:latin typeface="Arial"/>
                <a:cs typeface="Arial"/>
              </a:rPr>
              <a:t>de</a:t>
            </a:r>
            <a:r>
              <a:rPr sz="3500" spc="-10" dirty="0">
                <a:solidFill>
                  <a:srgbClr val="252525"/>
                </a:solidFill>
                <a:latin typeface="Arial"/>
                <a:cs typeface="Arial"/>
              </a:rPr>
              <a:t>l</a:t>
            </a:r>
            <a:r>
              <a:rPr sz="3500" spc="105" dirty="0">
                <a:solidFill>
                  <a:srgbClr val="252525"/>
                </a:solidFill>
                <a:latin typeface="Times New Roman"/>
                <a:cs typeface="Times New Roman"/>
              </a:rPr>
              <a:t> </a:t>
            </a:r>
            <a:r>
              <a:rPr sz="3500" spc="-25" dirty="0">
                <a:solidFill>
                  <a:srgbClr val="252525"/>
                </a:solidFill>
                <a:latin typeface="Arial"/>
                <a:cs typeface="Arial"/>
              </a:rPr>
              <a:t>proce</a:t>
            </a:r>
            <a:r>
              <a:rPr sz="3500" dirty="0">
                <a:solidFill>
                  <a:srgbClr val="252525"/>
                </a:solidFill>
                <a:latin typeface="Arial"/>
                <a:cs typeface="Arial"/>
              </a:rPr>
              <a:t>s</a:t>
            </a:r>
            <a:r>
              <a:rPr sz="3500" spc="-25" dirty="0">
                <a:solidFill>
                  <a:srgbClr val="252525"/>
                </a:solidFill>
                <a:latin typeface="Arial"/>
                <a:cs typeface="Arial"/>
              </a:rPr>
              <a:t>ado</a:t>
            </a:r>
            <a:r>
              <a:rPr sz="3500" spc="-15" dirty="0">
                <a:solidFill>
                  <a:srgbClr val="252525"/>
                </a:solidFill>
                <a:latin typeface="Arial"/>
                <a:cs typeface="Arial"/>
              </a:rPr>
              <a:t>r</a:t>
            </a:r>
            <a:r>
              <a:rPr sz="3500" spc="120" dirty="0">
                <a:solidFill>
                  <a:srgbClr val="252525"/>
                </a:solidFill>
                <a:latin typeface="Times New Roman"/>
                <a:cs typeface="Times New Roman"/>
              </a:rPr>
              <a:t> </a:t>
            </a:r>
            <a:r>
              <a:rPr sz="3500" spc="-20" dirty="0">
                <a:solidFill>
                  <a:srgbClr val="252525"/>
                </a:solidFill>
                <a:latin typeface="Arial"/>
                <a:cs typeface="Arial"/>
              </a:rPr>
              <a:t>y</a:t>
            </a:r>
            <a:r>
              <a:rPr sz="3500" spc="70" dirty="0">
                <a:solidFill>
                  <a:srgbClr val="252525"/>
                </a:solidFill>
                <a:latin typeface="Times New Roman"/>
                <a:cs typeface="Times New Roman"/>
              </a:rPr>
              <a:t> </a:t>
            </a:r>
            <a:r>
              <a:rPr sz="3500" spc="0" dirty="0">
                <a:solidFill>
                  <a:srgbClr val="252525"/>
                </a:solidFill>
                <a:latin typeface="Arial"/>
                <a:cs typeface="Arial"/>
              </a:rPr>
              <a:t>m</a:t>
            </a:r>
            <a:r>
              <a:rPr sz="3500" spc="-25" dirty="0">
                <a:solidFill>
                  <a:srgbClr val="252525"/>
                </a:solidFill>
                <a:latin typeface="Arial"/>
                <a:cs typeface="Arial"/>
              </a:rPr>
              <a:t>e</a:t>
            </a:r>
            <a:r>
              <a:rPr sz="3500" spc="0" dirty="0">
                <a:solidFill>
                  <a:srgbClr val="252525"/>
                </a:solidFill>
                <a:latin typeface="Arial"/>
                <a:cs typeface="Arial"/>
              </a:rPr>
              <a:t>m</a:t>
            </a:r>
            <a:r>
              <a:rPr sz="3500" spc="-25" dirty="0">
                <a:solidFill>
                  <a:srgbClr val="252525"/>
                </a:solidFill>
                <a:latin typeface="Arial"/>
                <a:cs typeface="Arial"/>
              </a:rPr>
              <a:t>o</a:t>
            </a:r>
            <a:r>
              <a:rPr sz="3500" spc="-30" dirty="0">
                <a:solidFill>
                  <a:srgbClr val="252525"/>
                </a:solidFill>
                <a:latin typeface="Arial"/>
                <a:cs typeface="Arial"/>
              </a:rPr>
              <a:t>r</a:t>
            </a:r>
            <a:r>
              <a:rPr sz="3500" dirty="0">
                <a:solidFill>
                  <a:srgbClr val="252525"/>
                </a:solidFill>
                <a:latin typeface="Arial"/>
                <a:cs typeface="Arial"/>
              </a:rPr>
              <a:t>i</a:t>
            </a:r>
            <a:r>
              <a:rPr sz="3500" spc="-20" dirty="0">
                <a:solidFill>
                  <a:srgbClr val="252525"/>
                </a:solidFill>
                <a:latin typeface="Arial"/>
                <a:cs typeface="Arial"/>
              </a:rPr>
              <a:t>a</a:t>
            </a:r>
            <a:r>
              <a:rPr sz="3500" spc="60" dirty="0">
                <a:solidFill>
                  <a:srgbClr val="252525"/>
                </a:solidFill>
                <a:latin typeface="Times New Roman"/>
                <a:cs typeface="Times New Roman"/>
              </a:rPr>
              <a:t> </a:t>
            </a:r>
            <a:r>
              <a:rPr sz="3500" spc="-20" dirty="0">
                <a:solidFill>
                  <a:srgbClr val="252525"/>
                </a:solidFill>
                <a:latin typeface="Arial"/>
                <a:cs typeface="Arial"/>
              </a:rPr>
              <a:t>a</a:t>
            </a:r>
            <a:r>
              <a:rPr sz="3500" spc="-10" dirty="0">
                <a:solidFill>
                  <a:srgbClr val="252525"/>
                </a:solidFill>
                <a:latin typeface="Times New Roman"/>
                <a:cs typeface="Times New Roman"/>
              </a:rPr>
              <a:t> </a:t>
            </a:r>
            <a:r>
              <a:rPr sz="3500" dirty="0">
                <a:solidFill>
                  <a:srgbClr val="252525"/>
                </a:solidFill>
                <a:latin typeface="Arial"/>
                <a:cs typeface="Arial"/>
              </a:rPr>
              <a:t>i</a:t>
            </a:r>
            <a:r>
              <a:rPr sz="3500" spc="0" dirty="0">
                <a:solidFill>
                  <a:srgbClr val="252525"/>
                </a:solidFill>
                <a:latin typeface="Arial"/>
                <a:cs typeface="Arial"/>
              </a:rPr>
              <a:t>m</a:t>
            </a:r>
            <a:r>
              <a:rPr sz="3500" spc="-25" dirty="0">
                <a:solidFill>
                  <a:srgbClr val="252525"/>
                </a:solidFill>
                <a:latin typeface="Arial"/>
                <a:cs typeface="Arial"/>
              </a:rPr>
              <a:t>ágene</a:t>
            </a:r>
            <a:r>
              <a:rPr sz="3500" spc="-5" dirty="0">
                <a:solidFill>
                  <a:srgbClr val="252525"/>
                </a:solidFill>
                <a:latin typeface="Arial"/>
                <a:cs typeface="Arial"/>
              </a:rPr>
              <a:t>s</a:t>
            </a:r>
            <a:r>
              <a:rPr sz="3500" spc="-10" dirty="0">
                <a:solidFill>
                  <a:srgbClr val="252525"/>
                </a:solidFill>
                <a:latin typeface="Arial"/>
                <a:cs typeface="Arial"/>
              </a:rPr>
              <a:t>,</a:t>
            </a:r>
            <a:r>
              <a:rPr sz="3500" spc="60" dirty="0">
                <a:solidFill>
                  <a:srgbClr val="252525"/>
                </a:solidFill>
                <a:latin typeface="Times New Roman"/>
                <a:cs typeface="Times New Roman"/>
              </a:rPr>
              <a:t> </a:t>
            </a:r>
            <a:r>
              <a:rPr sz="3500" spc="-25" dirty="0">
                <a:solidFill>
                  <a:srgbClr val="252525"/>
                </a:solidFill>
                <a:latin typeface="Arial"/>
                <a:cs typeface="Arial"/>
              </a:rPr>
              <a:t>po</a:t>
            </a:r>
            <a:r>
              <a:rPr sz="3500" spc="-10" dirty="0">
                <a:solidFill>
                  <a:srgbClr val="252525"/>
                </a:solidFill>
                <a:latin typeface="Arial"/>
                <a:cs typeface="Arial"/>
              </a:rPr>
              <a:t>s</a:t>
            </a:r>
            <a:r>
              <a:rPr sz="3500" dirty="0">
                <a:solidFill>
                  <a:srgbClr val="252525"/>
                </a:solidFill>
                <a:latin typeface="Arial"/>
                <a:cs typeface="Arial"/>
              </a:rPr>
              <a:t>i</a:t>
            </a:r>
            <a:r>
              <a:rPr sz="3500" spc="-25" dirty="0">
                <a:solidFill>
                  <a:srgbClr val="252525"/>
                </a:solidFill>
                <a:latin typeface="Arial"/>
                <a:cs typeface="Arial"/>
              </a:rPr>
              <a:t>b</a:t>
            </a:r>
            <a:r>
              <a:rPr sz="3500" dirty="0">
                <a:solidFill>
                  <a:srgbClr val="252525"/>
                </a:solidFill>
                <a:latin typeface="Arial"/>
                <a:cs typeface="Arial"/>
              </a:rPr>
              <a:t>l</a:t>
            </a:r>
            <a:r>
              <a:rPr sz="3500" spc="-25" dirty="0">
                <a:solidFill>
                  <a:srgbClr val="252525"/>
                </a:solidFill>
                <a:latin typeface="Arial"/>
                <a:cs typeface="Arial"/>
              </a:rPr>
              <a:t>e</a:t>
            </a:r>
            <a:r>
              <a:rPr sz="3500" spc="0" dirty="0">
                <a:solidFill>
                  <a:srgbClr val="252525"/>
                </a:solidFill>
                <a:latin typeface="Arial"/>
                <a:cs typeface="Arial"/>
              </a:rPr>
              <a:t>m</a:t>
            </a:r>
            <a:r>
              <a:rPr sz="3500" spc="-25" dirty="0">
                <a:solidFill>
                  <a:srgbClr val="252525"/>
                </a:solidFill>
                <a:latin typeface="Arial"/>
                <a:cs typeface="Arial"/>
              </a:rPr>
              <a:t>ent</a:t>
            </a:r>
            <a:r>
              <a:rPr sz="3500" spc="-20" dirty="0">
                <a:solidFill>
                  <a:srgbClr val="252525"/>
                </a:solidFill>
                <a:latin typeface="Arial"/>
                <a:cs typeface="Arial"/>
              </a:rPr>
              <a:t>e</a:t>
            </a:r>
            <a:r>
              <a:rPr sz="3500" spc="65" dirty="0">
                <a:solidFill>
                  <a:srgbClr val="252525"/>
                </a:solidFill>
                <a:latin typeface="Times New Roman"/>
                <a:cs typeface="Times New Roman"/>
              </a:rPr>
              <a:t> </a:t>
            </a:r>
            <a:r>
              <a:rPr sz="3500" spc="-30" dirty="0">
                <a:solidFill>
                  <a:srgbClr val="252525"/>
                </a:solidFill>
                <a:latin typeface="Arial"/>
                <a:cs typeface="Arial"/>
              </a:rPr>
              <a:t>r</a:t>
            </a:r>
            <a:r>
              <a:rPr sz="3500" spc="-25" dirty="0">
                <a:solidFill>
                  <a:srgbClr val="252525"/>
                </a:solidFill>
                <a:latin typeface="Arial"/>
                <a:cs typeface="Arial"/>
              </a:rPr>
              <a:t>ea</a:t>
            </a:r>
            <a:r>
              <a:rPr sz="3500" dirty="0">
                <a:solidFill>
                  <a:srgbClr val="252525"/>
                </a:solidFill>
                <a:latin typeface="Arial"/>
                <a:cs typeface="Arial"/>
              </a:rPr>
              <a:t>li</a:t>
            </a:r>
            <a:r>
              <a:rPr sz="3500" spc="-40" dirty="0">
                <a:solidFill>
                  <a:srgbClr val="252525"/>
                </a:solidFill>
                <a:latin typeface="Arial"/>
                <a:cs typeface="Arial"/>
              </a:rPr>
              <a:t>z</a:t>
            </a:r>
            <a:r>
              <a:rPr sz="3500" spc="-25" dirty="0">
                <a:solidFill>
                  <a:srgbClr val="252525"/>
                </a:solidFill>
                <a:latin typeface="Arial"/>
                <a:cs typeface="Arial"/>
              </a:rPr>
              <a:t>and</a:t>
            </a:r>
            <a:r>
              <a:rPr sz="3500" spc="-20" dirty="0">
                <a:solidFill>
                  <a:srgbClr val="252525"/>
                </a:solidFill>
                <a:latin typeface="Arial"/>
                <a:cs typeface="Arial"/>
              </a:rPr>
              <a:t>o</a:t>
            </a:r>
            <a:r>
              <a:rPr sz="3500" spc="135" dirty="0">
                <a:solidFill>
                  <a:srgbClr val="252525"/>
                </a:solidFill>
                <a:latin typeface="Times New Roman"/>
                <a:cs typeface="Times New Roman"/>
              </a:rPr>
              <a:t> </a:t>
            </a:r>
            <a:r>
              <a:rPr sz="3500" spc="0" dirty="0">
                <a:solidFill>
                  <a:srgbClr val="252525"/>
                </a:solidFill>
                <a:latin typeface="Arial"/>
                <a:cs typeface="Arial"/>
              </a:rPr>
              <a:t>m</a:t>
            </a:r>
            <a:r>
              <a:rPr sz="3500" spc="-25" dirty="0">
                <a:solidFill>
                  <a:srgbClr val="252525"/>
                </a:solidFill>
                <a:latin typeface="Arial"/>
                <a:cs typeface="Arial"/>
              </a:rPr>
              <a:t>u</a:t>
            </a:r>
            <a:r>
              <a:rPr sz="3500" spc="-10" dirty="0">
                <a:solidFill>
                  <a:srgbClr val="252525"/>
                </a:solidFill>
                <a:latin typeface="Arial"/>
                <a:cs typeface="Arial"/>
              </a:rPr>
              <a:t>c</a:t>
            </a:r>
            <a:r>
              <a:rPr sz="3500" spc="-25" dirty="0">
                <a:solidFill>
                  <a:srgbClr val="252525"/>
                </a:solidFill>
                <a:latin typeface="Arial"/>
                <a:cs typeface="Arial"/>
              </a:rPr>
              <a:t>ha</a:t>
            </a:r>
            <a:r>
              <a:rPr sz="3500" spc="-20" dirty="0">
                <a:solidFill>
                  <a:srgbClr val="252525"/>
                </a:solidFill>
                <a:latin typeface="Arial"/>
                <a:cs typeface="Arial"/>
              </a:rPr>
              <a:t>s</a:t>
            </a:r>
            <a:r>
              <a:rPr sz="3500" spc="75" dirty="0">
                <a:solidFill>
                  <a:srgbClr val="252525"/>
                </a:solidFill>
                <a:latin typeface="Times New Roman"/>
                <a:cs typeface="Times New Roman"/>
              </a:rPr>
              <a:t> </a:t>
            </a:r>
            <a:r>
              <a:rPr sz="3500" spc="-25" dirty="0">
                <a:solidFill>
                  <a:srgbClr val="252525"/>
                </a:solidFill>
                <a:latin typeface="Arial"/>
                <a:cs typeface="Arial"/>
              </a:rPr>
              <a:t>operac</a:t>
            </a:r>
            <a:r>
              <a:rPr sz="3500" spc="5" dirty="0">
                <a:solidFill>
                  <a:srgbClr val="252525"/>
                </a:solidFill>
                <a:latin typeface="Arial"/>
                <a:cs typeface="Arial"/>
              </a:rPr>
              <a:t>i</a:t>
            </a:r>
            <a:r>
              <a:rPr sz="3500" spc="-25" dirty="0">
                <a:solidFill>
                  <a:srgbClr val="252525"/>
                </a:solidFill>
                <a:latin typeface="Arial"/>
                <a:cs typeface="Arial"/>
              </a:rPr>
              <a:t>ones</a:t>
            </a:r>
            <a:endParaRPr sz="3500">
              <a:latin typeface="Arial"/>
              <a:cs typeface="Arial"/>
            </a:endParaRPr>
          </a:p>
          <a:p>
            <a:pPr>
              <a:lnSpc>
                <a:spcPct val="100000"/>
              </a:lnSpc>
              <a:spcBef>
                <a:spcPts val="55"/>
              </a:spcBef>
            </a:pPr>
            <a:endParaRPr sz="4300">
              <a:latin typeface="Times New Roman"/>
              <a:cs typeface="Times New Roman"/>
            </a:endParaRPr>
          </a:p>
          <a:p>
            <a:pPr marL="556260" indent="-543560">
              <a:lnSpc>
                <a:spcPct val="100000"/>
              </a:lnSpc>
              <a:buClr>
                <a:srgbClr val="7F7F7F"/>
              </a:buClr>
              <a:buFont typeface="Arial"/>
              <a:buChar char="•"/>
              <a:tabLst>
                <a:tab pos="556895" algn="l"/>
              </a:tabLst>
            </a:pPr>
            <a:r>
              <a:rPr sz="3500" spc="0" dirty="0">
                <a:solidFill>
                  <a:srgbClr val="7F7F7F"/>
                </a:solidFill>
                <a:latin typeface="Century Gothic"/>
                <a:cs typeface="Century Gothic"/>
              </a:rPr>
              <a:t>T</a:t>
            </a:r>
            <a:r>
              <a:rPr sz="3500" spc="-40" dirty="0">
                <a:solidFill>
                  <a:srgbClr val="7F7F7F"/>
                </a:solidFill>
                <a:latin typeface="Century Gothic"/>
                <a:cs typeface="Century Gothic"/>
              </a:rPr>
              <a:t>a</a:t>
            </a:r>
            <a:r>
              <a:rPr sz="3500" spc="-15" dirty="0">
                <a:solidFill>
                  <a:srgbClr val="7F7F7F"/>
                </a:solidFill>
                <a:latin typeface="Century Gothic"/>
                <a:cs typeface="Century Gothic"/>
              </a:rPr>
              <a:t>rje</a:t>
            </a:r>
            <a:r>
              <a:rPr sz="3500" spc="-50" dirty="0">
                <a:solidFill>
                  <a:srgbClr val="7F7F7F"/>
                </a:solidFill>
                <a:latin typeface="Century Gothic"/>
                <a:cs typeface="Century Gothic"/>
              </a:rPr>
              <a:t>t</a:t>
            </a:r>
            <a:r>
              <a:rPr sz="3500" spc="-25" dirty="0">
                <a:solidFill>
                  <a:srgbClr val="7F7F7F"/>
                </a:solidFill>
                <a:latin typeface="Century Gothic"/>
                <a:cs typeface="Century Gothic"/>
              </a:rPr>
              <a:t>a</a:t>
            </a:r>
            <a:r>
              <a:rPr sz="3500" spc="114" dirty="0">
                <a:solidFill>
                  <a:srgbClr val="7F7F7F"/>
                </a:solidFill>
                <a:latin typeface="Times New Roman"/>
                <a:cs typeface="Times New Roman"/>
              </a:rPr>
              <a:t> </a:t>
            </a:r>
            <a:r>
              <a:rPr sz="3500" spc="-45" dirty="0">
                <a:solidFill>
                  <a:srgbClr val="7F7F7F"/>
                </a:solidFill>
                <a:latin typeface="Century Gothic"/>
                <a:cs typeface="Century Gothic"/>
              </a:rPr>
              <a:t>d</a:t>
            </a:r>
            <a:r>
              <a:rPr sz="3500" spc="-25" dirty="0">
                <a:solidFill>
                  <a:srgbClr val="7F7F7F"/>
                </a:solidFill>
                <a:latin typeface="Century Gothic"/>
                <a:cs typeface="Century Gothic"/>
              </a:rPr>
              <a:t>e</a:t>
            </a:r>
            <a:r>
              <a:rPr sz="3500" spc="125" dirty="0">
                <a:solidFill>
                  <a:srgbClr val="7F7F7F"/>
                </a:solidFill>
                <a:latin typeface="Times New Roman"/>
                <a:cs typeface="Times New Roman"/>
              </a:rPr>
              <a:t> </a:t>
            </a:r>
            <a:r>
              <a:rPr sz="3500" spc="-10" dirty="0">
                <a:solidFill>
                  <a:srgbClr val="7F7F7F"/>
                </a:solidFill>
                <a:latin typeface="Century Gothic"/>
                <a:cs typeface="Century Gothic"/>
              </a:rPr>
              <a:t>s</a:t>
            </a:r>
            <a:r>
              <a:rPr sz="3500" spc="-15" dirty="0">
                <a:solidFill>
                  <a:srgbClr val="7F7F7F"/>
                </a:solidFill>
                <a:latin typeface="Century Gothic"/>
                <a:cs typeface="Century Gothic"/>
              </a:rPr>
              <a:t>o</a:t>
            </a:r>
            <a:r>
              <a:rPr sz="3500" spc="-25" dirty="0">
                <a:solidFill>
                  <a:srgbClr val="7F7F7F"/>
                </a:solidFill>
                <a:latin typeface="Century Gothic"/>
                <a:cs typeface="Century Gothic"/>
              </a:rPr>
              <a:t>n</a:t>
            </a:r>
            <a:r>
              <a:rPr sz="3500" spc="-5" dirty="0">
                <a:solidFill>
                  <a:srgbClr val="7F7F7F"/>
                </a:solidFill>
                <a:latin typeface="Century Gothic"/>
                <a:cs typeface="Century Gothic"/>
              </a:rPr>
              <a:t>i</a:t>
            </a:r>
            <a:r>
              <a:rPr sz="3500" spc="-45" dirty="0">
                <a:solidFill>
                  <a:srgbClr val="7F7F7F"/>
                </a:solidFill>
                <a:latin typeface="Century Gothic"/>
                <a:cs typeface="Century Gothic"/>
              </a:rPr>
              <a:t>d</a:t>
            </a:r>
            <a:r>
              <a:rPr sz="3500" spc="-25" dirty="0">
                <a:solidFill>
                  <a:srgbClr val="7F7F7F"/>
                </a:solidFill>
                <a:latin typeface="Century Gothic"/>
                <a:cs typeface="Century Gothic"/>
              </a:rPr>
              <a:t>o</a:t>
            </a:r>
            <a:endParaRPr sz="3500">
              <a:latin typeface="Century Gothic"/>
              <a:cs typeface="Century Gothic"/>
            </a:endParaRPr>
          </a:p>
          <a:p>
            <a:pPr marL="1192530" marR="5080" lvl="1" indent="-453390">
              <a:lnSpc>
                <a:spcPts val="3779"/>
              </a:lnSpc>
              <a:spcBef>
                <a:spcPts val="885"/>
              </a:spcBef>
              <a:buClr>
                <a:srgbClr val="252525"/>
              </a:buClr>
              <a:buFont typeface="Courier New"/>
              <a:buChar char="o"/>
              <a:tabLst>
                <a:tab pos="1193165" algn="l"/>
              </a:tabLst>
            </a:pPr>
            <a:r>
              <a:rPr sz="3500" spc="-20" dirty="0">
                <a:solidFill>
                  <a:srgbClr val="252525"/>
                </a:solidFill>
                <a:latin typeface="Arial"/>
                <a:cs typeface="Arial"/>
              </a:rPr>
              <a:t>Igual</a:t>
            </a:r>
            <a:r>
              <a:rPr sz="3500" spc="110" dirty="0">
                <a:solidFill>
                  <a:srgbClr val="252525"/>
                </a:solidFill>
                <a:latin typeface="Times New Roman"/>
                <a:cs typeface="Times New Roman"/>
              </a:rPr>
              <a:t> </a:t>
            </a:r>
            <a:r>
              <a:rPr sz="3500" spc="-25" dirty="0">
                <a:solidFill>
                  <a:srgbClr val="252525"/>
                </a:solidFill>
                <a:latin typeface="Arial"/>
                <a:cs typeface="Arial"/>
              </a:rPr>
              <a:t>qu</a:t>
            </a:r>
            <a:r>
              <a:rPr sz="3500" spc="-20" dirty="0">
                <a:solidFill>
                  <a:srgbClr val="252525"/>
                </a:solidFill>
                <a:latin typeface="Arial"/>
                <a:cs typeface="Arial"/>
              </a:rPr>
              <a:t>e</a:t>
            </a:r>
            <a:r>
              <a:rPr sz="3500" spc="135" dirty="0">
                <a:solidFill>
                  <a:srgbClr val="252525"/>
                </a:solidFill>
                <a:latin typeface="Times New Roman"/>
                <a:cs typeface="Times New Roman"/>
              </a:rPr>
              <a:t> </a:t>
            </a:r>
            <a:r>
              <a:rPr sz="3500" dirty="0">
                <a:solidFill>
                  <a:srgbClr val="252525"/>
                </a:solidFill>
                <a:latin typeface="Arial"/>
                <a:cs typeface="Arial"/>
              </a:rPr>
              <a:t>l</a:t>
            </a:r>
            <a:r>
              <a:rPr sz="3500" spc="-20" dirty="0">
                <a:solidFill>
                  <a:srgbClr val="252525"/>
                </a:solidFill>
                <a:latin typeface="Arial"/>
                <a:cs typeface="Arial"/>
              </a:rPr>
              <a:t>a</a:t>
            </a:r>
            <a:r>
              <a:rPr sz="3500" spc="95" dirty="0">
                <a:solidFill>
                  <a:srgbClr val="252525"/>
                </a:solidFill>
                <a:latin typeface="Times New Roman"/>
                <a:cs typeface="Times New Roman"/>
              </a:rPr>
              <a:t> </a:t>
            </a:r>
            <a:r>
              <a:rPr sz="3500" spc="-15" dirty="0">
                <a:solidFill>
                  <a:srgbClr val="252525"/>
                </a:solidFill>
                <a:latin typeface="Arial"/>
                <a:cs typeface="Arial"/>
              </a:rPr>
              <a:t>tarjeta</a:t>
            </a:r>
            <a:r>
              <a:rPr sz="3500" spc="95" dirty="0">
                <a:solidFill>
                  <a:srgbClr val="252525"/>
                </a:solidFill>
                <a:latin typeface="Times New Roman"/>
                <a:cs typeface="Times New Roman"/>
              </a:rPr>
              <a:t> </a:t>
            </a:r>
            <a:r>
              <a:rPr sz="3500" spc="-25" dirty="0">
                <a:solidFill>
                  <a:srgbClr val="252525"/>
                </a:solidFill>
                <a:latin typeface="Arial"/>
                <a:cs typeface="Arial"/>
              </a:rPr>
              <a:t>grá</a:t>
            </a:r>
            <a:r>
              <a:rPr sz="3500" spc="15" dirty="0">
                <a:solidFill>
                  <a:srgbClr val="252525"/>
                </a:solidFill>
                <a:latin typeface="Arial"/>
                <a:cs typeface="Arial"/>
              </a:rPr>
              <a:t>f</a:t>
            </a:r>
            <a:r>
              <a:rPr sz="3500" dirty="0">
                <a:solidFill>
                  <a:srgbClr val="252525"/>
                </a:solidFill>
                <a:latin typeface="Arial"/>
                <a:cs typeface="Arial"/>
              </a:rPr>
              <a:t>i</a:t>
            </a:r>
            <a:r>
              <a:rPr sz="3500" spc="-10" dirty="0">
                <a:solidFill>
                  <a:srgbClr val="252525"/>
                </a:solidFill>
                <a:latin typeface="Arial"/>
                <a:cs typeface="Arial"/>
              </a:rPr>
              <a:t>c</a:t>
            </a:r>
            <a:r>
              <a:rPr sz="3500" spc="-25" dirty="0">
                <a:solidFill>
                  <a:srgbClr val="252525"/>
                </a:solidFill>
                <a:latin typeface="Arial"/>
                <a:cs typeface="Arial"/>
              </a:rPr>
              <a:t>a</a:t>
            </a:r>
            <a:r>
              <a:rPr sz="3500" spc="-10" dirty="0">
                <a:solidFill>
                  <a:srgbClr val="252525"/>
                </a:solidFill>
                <a:latin typeface="Arial"/>
                <a:cs typeface="Arial"/>
              </a:rPr>
              <a:t>,</a:t>
            </a:r>
            <a:r>
              <a:rPr sz="3500" spc="60" dirty="0">
                <a:solidFill>
                  <a:srgbClr val="252525"/>
                </a:solidFill>
                <a:latin typeface="Times New Roman"/>
                <a:cs typeface="Times New Roman"/>
              </a:rPr>
              <a:t> </a:t>
            </a:r>
            <a:r>
              <a:rPr sz="3500" spc="-25" dirty="0">
                <a:solidFill>
                  <a:srgbClr val="252525"/>
                </a:solidFill>
                <a:latin typeface="Arial"/>
                <a:cs typeface="Arial"/>
              </a:rPr>
              <a:t>per</a:t>
            </a:r>
            <a:r>
              <a:rPr sz="3500" spc="-20" dirty="0">
                <a:solidFill>
                  <a:srgbClr val="252525"/>
                </a:solidFill>
                <a:latin typeface="Arial"/>
                <a:cs typeface="Arial"/>
              </a:rPr>
              <a:t>o</a:t>
            </a:r>
            <a:r>
              <a:rPr sz="3500" spc="120" dirty="0">
                <a:solidFill>
                  <a:srgbClr val="252525"/>
                </a:solidFill>
                <a:latin typeface="Times New Roman"/>
                <a:cs typeface="Times New Roman"/>
              </a:rPr>
              <a:t> </a:t>
            </a:r>
            <a:r>
              <a:rPr sz="3500" spc="-10" dirty="0">
                <a:solidFill>
                  <a:srgbClr val="252525"/>
                </a:solidFill>
                <a:latin typeface="Arial"/>
                <a:cs typeface="Arial"/>
              </a:rPr>
              <a:t>c</a:t>
            </a:r>
            <a:r>
              <a:rPr sz="3500" spc="-25" dirty="0">
                <a:solidFill>
                  <a:srgbClr val="252525"/>
                </a:solidFill>
                <a:latin typeface="Arial"/>
                <a:cs typeface="Arial"/>
              </a:rPr>
              <a:t>o</a:t>
            </a:r>
            <a:r>
              <a:rPr sz="3500" spc="-20" dirty="0">
                <a:solidFill>
                  <a:srgbClr val="252525"/>
                </a:solidFill>
                <a:latin typeface="Arial"/>
                <a:cs typeface="Arial"/>
              </a:rPr>
              <a:t>n</a:t>
            </a:r>
            <a:r>
              <a:rPr sz="3500" spc="95" dirty="0">
                <a:solidFill>
                  <a:srgbClr val="252525"/>
                </a:solidFill>
                <a:latin typeface="Times New Roman"/>
                <a:cs typeface="Times New Roman"/>
              </a:rPr>
              <a:t> </a:t>
            </a:r>
            <a:r>
              <a:rPr sz="3500" spc="-5" dirty="0">
                <a:solidFill>
                  <a:srgbClr val="252525"/>
                </a:solidFill>
                <a:latin typeface="Arial"/>
                <a:cs typeface="Arial"/>
              </a:rPr>
              <a:t>s</a:t>
            </a:r>
            <a:r>
              <a:rPr sz="3500" spc="-25" dirty="0">
                <a:solidFill>
                  <a:srgbClr val="252525"/>
                </a:solidFill>
                <a:latin typeface="Arial"/>
                <a:cs typeface="Arial"/>
              </a:rPr>
              <a:t>on</a:t>
            </a:r>
            <a:r>
              <a:rPr sz="3500" dirty="0">
                <a:solidFill>
                  <a:srgbClr val="252525"/>
                </a:solidFill>
                <a:latin typeface="Arial"/>
                <a:cs typeface="Arial"/>
              </a:rPr>
              <a:t>i</a:t>
            </a:r>
            <a:r>
              <a:rPr sz="3500" spc="-25" dirty="0">
                <a:solidFill>
                  <a:srgbClr val="252525"/>
                </a:solidFill>
                <a:latin typeface="Arial"/>
                <a:cs typeface="Arial"/>
              </a:rPr>
              <a:t>do</a:t>
            </a:r>
            <a:r>
              <a:rPr sz="3500" spc="-10" dirty="0">
                <a:solidFill>
                  <a:srgbClr val="252525"/>
                </a:solidFill>
                <a:latin typeface="Arial"/>
                <a:cs typeface="Arial"/>
              </a:rPr>
              <a:t>.</a:t>
            </a:r>
            <a:r>
              <a:rPr sz="3500" spc="95" dirty="0">
                <a:solidFill>
                  <a:srgbClr val="252525"/>
                </a:solidFill>
                <a:latin typeface="Times New Roman"/>
                <a:cs typeface="Times New Roman"/>
              </a:rPr>
              <a:t> </a:t>
            </a:r>
            <a:r>
              <a:rPr sz="3500" spc="-15" dirty="0">
                <a:solidFill>
                  <a:srgbClr val="252525"/>
                </a:solidFill>
                <a:latin typeface="Arial"/>
                <a:cs typeface="Arial"/>
              </a:rPr>
              <a:t>S</a:t>
            </a:r>
            <a:r>
              <a:rPr sz="3500" spc="-25" dirty="0">
                <a:solidFill>
                  <a:srgbClr val="252525"/>
                </a:solidFill>
                <a:latin typeface="Arial"/>
                <a:cs typeface="Arial"/>
              </a:rPr>
              <a:t>ue</a:t>
            </a:r>
            <a:r>
              <a:rPr sz="3500" dirty="0">
                <a:solidFill>
                  <a:srgbClr val="252525"/>
                </a:solidFill>
                <a:latin typeface="Arial"/>
                <a:cs typeface="Arial"/>
              </a:rPr>
              <a:t>l</a:t>
            </a:r>
            <a:r>
              <a:rPr sz="3500" spc="-25" dirty="0">
                <a:solidFill>
                  <a:srgbClr val="252525"/>
                </a:solidFill>
                <a:latin typeface="Arial"/>
                <a:cs typeface="Arial"/>
              </a:rPr>
              <a:t>e</a:t>
            </a:r>
            <a:r>
              <a:rPr sz="3500" spc="-20" dirty="0">
                <a:solidFill>
                  <a:srgbClr val="252525"/>
                </a:solidFill>
                <a:latin typeface="Arial"/>
                <a:cs typeface="Arial"/>
              </a:rPr>
              <a:t>n</a:t>
            </a:r>
            <a:r>
              <a:rPr sz="3500" spc="95" dirty="0">
                <a:solidFill>
                  <a:srgbClr val="252525"/>
                </a:solidFill>
                <a:latin typeface="Times New Roman"/>
                <a:cs typeface="Times New Roman"/>
              </a:rPr>
              <a:t> </a:t>
            </a:r>
            <a:r>
              <a:rPr sz="3500" spc="-5" dirty="0">
                <a:solidFill>
                  <a:srgbClr val="252525"/>
                </a:solidFill>
                <a:latin typeface="Arial"/>
                <a:cs typeface="Arial"/>
              </a:rPr>
              <a:t>s</a:t>
            </a:r>
            <a:r>
              <a:rPr sz="3500" spc="-25" dirty="0">
                <a:solidFill>
                  <a:srgbClr val="252525"/>
                </a:solidFill>
                <a:latin typeface="Arial"/>
                <a:cs typeface="Arial"/>
              </a:rPr>
              <a:t>e</a:t>
            </a:r>
            <a:r>
              <a:rPr sz="3500" spc="-15" dirty="0">
                <a:solidFill>
                  <a:srgbClr val="252525"/>
                </a:solidFill>
                <a:latin typeface="Arial"/>
                <a:cs typeface="Arial"/>
              </a:rPr>
              <a:t>r</a:t>
            </a:r>
            <a:r>
              <a:rPr sz="3500" spc="114" dirty="0">
                <a:solidFill>
                  <a:srgbClr val="252525"/>
                </a:solidFill>
                <a:latin typeface="Times New Roman"/>
                <a:cs typeface="Times New Roman"/>
              </a:rPr>
              <a:t> </a:t>
            </a:r>
            <a:r>
              <a:rPr sz="3500" spc="0" dirty="0">
                <a:solidFill>
                  <a:srgbClr val="252525"/>
                </a:solidFill>
                <a:latin typeface="Arial"/>
                <a:cs typeface="Arial"/>
              </a:rPr>
              <a:t>m</a:t>
            </a:r>
            <a:r>
              <a:rPr sz="3500" spc="-25" dirty="0">
                <a:solidFill>
                  <a:srgbClr val="252525"/>
                </a:solidFill>
                <a:latin typeface="Arial"/>
                <a:cs typeface="Arial"/>
              </a:rPr>
              <a:t>u</a:t>
            </a:r>
            <a:r>
              <a:rPr sz="3500" spc="-10" dirty="0">
                <a:solidFill>
                  <a:srgbClr val="252525"/>
                </a:solidFill>
                <a:latin typeface="Arial"/>
                <a:cs typeface="Arial"/>
              </a:rPr>
              <a:t>c</a:t>
            </a:r>
            <a:r>
              <a:rPr sz="3500" spc="-25" dirty="0">
                <a:solidFill>
                  <a:srgbClr val="252525"/>
                </a:solidFill>
                <a:latin typeface="Arial"/>
                <a:cs typeface="Arial"/>
              </a:rPr>
              <a:t>ho</a:t>
            </a:r>
            <a:r>
              <a:rPr sz="3500" spc="-15" dirty="0">
                <a:solidFill>
                  <a:srgbClr val="252525"/>
                </a:solidFill>
                <a:latin typeface="Times New Roman"/>
                <a:cs typeface="Times New Roman"/>
              </a:rPr>
              <a:t> </a:t>
            </a:r>
            <a:r>
              <a:rPr sz="3500" spc="0" dirty="0">
                <a:solidFill>
                  <a:srgbClr val="252525"/>
                </a:solidFill>
                <a:latin typeface="Arial"/>
                <a:cs typeface="Arial"/>
              </a:rPr>
              <a:t>m</a:t>
            </a:r>
            <a:r>
              <a:rPr sz="3500" spc="-25" dirty="0">
                <a:solidFill>
                  <a:srgbClr val="252525"/>
                </a:solidFill>
                <a:latin typeface="Arial"/>
                <a:cs typeface="Arial"/>
              </a:rPr>
              <a:t>á</a:t>
            </a:r>
            <a:r>
              <a:rPr sz="3500" spc="-20" dirty="0">
                <a:solidFill>
                  <a:srgbClr val="252525"/>
                </a:solidFill>
                <a:latin typeface="Arial"/>
                <a:cs typeface="Arial"/>
              </a:rPr>
              <a:t>s</a:t>
            </a:r>
            <a:r>
              <a:rPr sz="3500" spc="75" dirty="0">
                <a:solidFill>
                  <a:srgbClr val="252525"/>
                </a:solidFill>
                <a:latin typeface="Times New Roman"/>
                <a:cs typeface="Times New Roman"/>
              </a:rPr>
              <a:t> </a:t>
            </a:r>
            <a:r>
              <a:rPr sz="3500" spc="-10" dirty="0">
                <a:solidFill>
                  <a:srgbClr val="252525"/>
                </a:solidFill>
                <a:latin typeface="Arial"/>
                <a:cs typeface="Arial"/>
              </a:rPr>
              <a:t>s</a:t>
            </a:r>
            <a:r>
              <a:rPr sz="3500" dirty="0">
                <a:solidFill>
                  <a:srgbClr val="252525"/>
                </a:solidFill>
                <a:latin typeface="Arial"/>
                <a:cs typeface="Arial"/>
              </a:rPr>
              <a:t>i</a:t>
            </a:r>
            <a:r>
              <a:rPr sz="3500" spc="0" dirty="0">
                <a:solidFill>
                  <a:srgbClr val="252525"/>
                </a:solidFill>
                <a:latin typeface="Arial"/>
                <a:cs typeface="Arial"/>
              </a:rPr>
              <a:t>m</a:t>
            </a:r>
            <a:r>
              <a:rPr sz="3500" spc="-25" dirty="0">
                <a:solidFill>
                  <a:srgbClr val="252525"/>
                </a:solidFill>
                <a:latin typeface="Arial"/>
                <a:cs typeface="Arial"/>
              </a:rPr>
              <a:t>p</a:t>
            </a:r>
            <a:r>
              <a:rPr sz="3500" dirty="0">
                <a:solidFill>
                  <a:srgbClr val="252525"/>
                </a:solidFill>
                <a:latin typeface="Arial"/>
                <a:cs typeface="Arial"/>
              </a:rPr>
              <a:t>l</a:t>
            </a:r>
            <a:r>
              <a:rPr sz="3500" spc="-25" dirty="0">
                <a:solidFill>
                  <a:srgbClr val="252525"/>
                </a:solidFill>
                <a:latin typeface="Arial"/>
                <a:cs typeface="Arial"/>
              </a:rPr>
              <a:t>e</a:t>
            </a:r>
            <a:r>
              <a:rPr sz="3500" spc="-20" dirty="0">
                <a:solidFill>
                  <a:srgbClr val="252525"/>
                </a:solidFill>
                <a:latin typeface="Arial"/>
                <a:cs typeface="Arial"/>
              </a:rPr>
              <a:t>s</a:t>
            </a:r>
            <a:r>
              <a:rPr sz="3500" dirty="0">
                <a:solidFill>
                  <a:srgbClr val="252525"/>
                </a:solidFill>
                <a:latin typeface="Times New Roman"/>
                <a:cs typeface="Times New Roman"/>
              </a:rPr>
              <a:t> </a:t>
            </a:r>
            <a:r>
              <a:rPr sz="3500" spc="-25" dirty="0">
                <a:solidFill>
                  <a:srgbClr val="252525"/>
                </a:solidFill>
                <a:latin typeface="Arial"/>
                <a:cs typeface="Arial"/>
              </a:rPr>
              <a:t>qu</a:t>
            </a:r>
            <a:r>
              <a:rPr sz="3500" spc="-20" dirty="0">
                <a:solidFill>
                  <a:srgbClr val="252525"/>
                </a:solidFill>
                <a:latin typeface="Arial"/>
                <a:cs typeface="Arial"/>
              </a:rPr>
              <a:t>e</a:t>
            </a:r>
            <a:r>
              <a:rPr sz="3500" spc="130" dirty="0">
                <a:solidFill>
                  <a:srgbClr val="252525"/>
                </a:solidFill>
                <a:latin typeface="Times New Roman"/>
                <a:cs typeface="Times New Roman"/>
              </a:rPr>
              <a:t> </a:t>
            </a:r>
            <a:r>
              <a:rPr sz="3500" dirty="0">
                <a:solidFill>
                  <a:srgbClr val="252525"/>
                </a:solidFill>
                <a:latin typeface="Arial"/>
                <a:cs typeface="Arial"/>
              </a:rPr>
              <a:t>l</a:t>
            </a:r>
            <a:r>
              <a:rPr sz="3500" spc="-25" dirty="0">
                <a:solidFill>
                  <a:srgbClr val="252525"/>
                </a:solidFill>
                <a:latin typeface="Arial"/>
                <a:cs typeface="Arial"/>
              </a:rPr>
              <a:t>a</a:t>
            </a:r>
            <a:r>
              <a:rPr sz="3500" spc="-20" dirty="0">
                <a:solidFill>
                  <a:srgbClr val="252525"/>
                </a:solidFill>
                <a:latin typeface="Arial"/>
                <a:cs typeface="Arial"/>
              </a:rPr>
              <a:t>s</a:t>
            </a:r>
            <a:r>
              <a:rPr sz="3500" spc="75" dirty="0">
                <a:solidFill>
                  <a:srgbClr val="252525"/>
                </a:solidFill>
                <a:latin typeface="Times New Roman"/>
                <a:cs typeface="Times New Roman"/>
              </a:rPr>
              <a:t> </a:t>
            </a:r>
            <a:r>
              <a:rPr sz="3500" spc="-25" dirty="0">
                <a:solidFill>
                  <a:srgbClr val="252525"/>
                </a:solidFill>
                <a:latin typeface="Arial"/>
                <a:cs typeface="Arial"/>
              </a:rPr>
              <a:t>g</a:t>
            </a:r>
            <a:r>
              <a:rPr sz="3500" spc="-30" dirty="0">
                <a:solidFill>
                  <a:srgbClr val="252525"/>
                </a:solidFill>
                <a:latin typeface="Arial"/>
                <a:cs typeface="Arial"/>
              </a:rPr>
              <a:t>r</a:t>
            </a:r>
            <a:r>
              <a:rPr sz="3500" spc="-25" dirty="0">
                <a:solidFill>
                  <a:srgbClr val="252525"/>
                </a:solidFill>
                <a:latin typeface="Arial"/>
                <a:cs typeface="Arial"/>
              </a:rPr>
              <a:t>á</a:t>
            </a:r>
            <a:r>
              <a:rPr sz="3500" spc="25" dirty="0">
                <a:solidFill>
                  <a:srgbClr val="252525"/>
                </a:solidFill>
                <a:latin typeface="Arial"/>
                <a:cs typeface="Arial"/>
              </a:rPr>
              <a:t>f</a:t>
            </a:r>
            <a:r>
              <a:rPr sz="3500" dirty="0">
                <a:solidFill>
                  <a:srgbClr val="252525"/>
                </a:solidFill>
                <a:latin typeface="Arial"/>
                <a:cs typeface="Arial"/>
              </a:rPr>
              <a:t>i</a:t>
            </a:r>
            <a:r>
              <a:rPr sz="3500" spc="-10" dirty="0">
                <a:solidFill>
                  <a:srgbClr val="252525"/>
                </a:solidFill>
                <a:latin typeface="Arial"/>
                <a:cs typeface="Arial"/>
              </a:rPr>
              <a:t>c</a:t>
            </a:r>
            <a:r>
              <a:rPr sz="3500" spc="-25" dirty="0">
                <a:solidFill>
                  <a:srgbClr val="252525"/>
                </a:solidFill>
                <a:latin typeface="Arial"/>
                <a:cs typeface="Arial"/>
              </a:rPr>
              <a:t>as</a:t>
            </a:r>
            <a:endParaRPr sz="3500">
              <a:latin typeface="Arial"/>
              <a:cs typeface="Arial"/>
            </a:endParaRPr>
          </a:p>
          <a:p>
            <a:pPr lvl="1">
              <a:lnSpc>
                <a:spcPct val="100000"/>
              </a:lnSpc>
              <a:spcBef>
                <a:spcPts val="54"/>
              </a:spcBef>
              <a:buClr>
                <a:srgbClr val="252525"/>
              </a:buClr>
              <a:buFont typeface="Courier New"/>
              <a:buChar char="o"/>
            </a:pPr>
            <a:endParaRPr sz="4300">
              <a:latin typeface="Times New Roman"/>
              <a:cs typeface="Times New Roman"/>
            </a:endParaRPr>
          </a:p>
          <a:p>
            <a:pPr marL="556260" indent="-543560">
              <a:lnSpc>
                <a:spcPct val="100000"/>
              </a:lnSpc>
              <a:buClr>
                <a:srgbClr val="7F7F7F"/>
              </a:buClr>
              <a:buFont typeface="Arial"/>
              <a:buChar char="•"/>
              <a:tabLst>
                <a:tab pos="556895" algn="l"/>
              </a:tabLst>
            </a:pPr>
            <a:r>
              <a:rPr sz="3500" spc="0" dirty="0">
                <a:solidFill>
                  <a:srgbClr val="7F7F7F"/>
                </a:solidFill>
                <a:latin typeface="Century Gothic"/>
                <a:cs typeface="Century Gothic"/>
              </a:rPr>
              <a:t>T</a:t>
            </a:r>
            <a:r>
              <a:rPr sz="3500" spc="-30" dirty="0">
                <a:solidFill>
                  <a:srgbClr val="7F7F7F"/>
                </a:solidFill>
                <a:latin typeface="Century Gothic"/>
                <a:cs typeface="Century Gothic"/>
              </a:rPr>
              <a:t>a</a:t>
            </a:r>
            <a:r>
              <a:rPr sz="3500" spc="-35" dirty="0">
                <a:solidFill>
                  <a:srgbClr val="7F7F7F"/>
                </a:solidFill>
                <a:latin typeface="Century Gothic"/>
                <a:cs typeface="Century Gothic"/>
              </a:rPr>
              <a:t>r</a:t>
            </a:r>
            <a:r>
              <a:rPr sz="3500" spc="-5" dirty="0">
                <a:solidFill>
                  <a:srgbClr val="7F7F7F"/>
                </a:solidFill>
                <a:latin typeface="Century Gothic"/>
                <a:cs typeface="Century Gothic"/>
              </a:rPr>
              <a:t>j</a:t>
            </a:r>
            <a:r>
              <a:rPr sz="3500" spc="-25" dirty="0">
                <a:solidFill>
                  <a:srgbClr val="7F7F7F"/>
                </a:solidFill>
                <a:latin typeface="Century Gothic"/>
                <a:cs typeface="Century Gothic"/>
              </a:rPr>
              <a:t>e</a:t>
            </a:r>
            <a:r>
              <a:rPr sz="3500" spc="-50" dirty="0">
                <a:solidFill>
                  <a:srgbClr val="7F7F7F"/>
                </a:solidFill>
                <a:latin typeface="Century Gothic"/>
                <a:cs typeface="Century Gothic"/>
              </a:rPr>
              <a:t>t</a:t>
            </a:r>
            <a:r>
              <a:rPr sz="3500" spc="-25" dirty="0">
                <a:solidFill>
                  <a:srgbClr val="7F7F7F"/>
                </a:solidFill>
                <a:latin typeface="Century Gothic"/>
                <a:cs typeface="Century Gothic"/>
              </a:rPr>
              <a:t>a</a:t>
            </a:r>
            <a:r>
              <a:rPr sz="3500" spc="114" dirty="0">
                <a:solidFill>
                  <a:srgbClr val="7F7F7F"/>
                </a:solidFill>
                <a:latin typeface="Times New Roman"/>
                <a:cs typeface="Times New Roman"/>
              </a:rPr>
              <a:t> </a:t>
            </a:r>
            <a:r>
              <a:rPr sz="3500" spc="-45" dirty="0">
                <a:solidFill>
                  <a:srgbClr val="7F7F7F"/>
                </a:solidFill>
                <a:latin typeface="Century Gothic"/>
                <a:cs typeface="Century Gothic"/>
              </a:rPr>
              <a:t>d</a:t>
            </a:r>
            <a:r>
              <a:rPr sz="3500" spc="-25" dirty="0">
                <a:solidFill>
                  <a:srgbClr val="7F7F7F"/>
                </a:solidFill>
                <a:latin typeface="Century Gothic"/>
                <a:cs typeface="Century Gothic"/>
              </a:rPr>
              <a:t>e</a:t>
            </a:r>
            <a:r>
              <a:rPr sz="3500" spc="125" dirty="0">
                <a:solidFill>
                  <a:srgbClr val="7F7F7F"/>
                </a:solidFill>
                <a:latin typeface="Times New Roman"/>
                <a:cs typeface="Times New Roman"/>
              </a:rPr>
              <a:t> </a:t>
            </a:r>
            <a:r>
              <a:rPr sz="3500" spc="-20" dirty="0">
                <a:solidFill>
                  <a:srgbClr val="7F7F7F"/>
                </a:solidFill>
                <a:latin typeface="Century Gothic"/>
                <a:cs typeface="Century Gothic"/>
              </a:rPr>
              <a:t>red</a:t>
            </a:r>
            <a:endParaRPr sz="3500">
              <a:latin typeface="Century Gothic"/>
              <a:cs typeface="Century Gothic"/>
            </a:endParaRPr>
          </a:p>
          <a:p>
            <a:pPr marL="1192530" lvl="1" indent="-453390">
              <a:lnSpc>
                <a:spcPct val="100000"/>
              </a:lnSpc>
              <a:spcBef>
                <a:spcPts val="409"/>
              </a:spcBef>
              <a:buClr>
                <a:srgbClr val="252525"/>
              </a:buClr>
              <a:buFont typeface="Courier New"/>
              <a:buChar char="o"/>
              <a:tabLst>
                <a:tab pos="1193165" algn="l"/>
              </a:tabLst>
            </a:pPr>
            <a:r>
              <a:rPr sz="3500" spc="-30" dirty="0">
                <a:solidFill>
                  <a:srgbClr val="252525"/>
                </a:solidFill>
                <a:latin typeface="Arial"/>
                <a:cs typeface="Arial"/>
              </a:rPr>
              <a:t>Co</a:t>
            </a:r>
            <a:r>
              <a:rPr sz="3500" spc="5" dirty="0">
                <a:solidFill>
                  <a:srgbClr val="252525"/>
                </a:solidFill>
                <a:latin typeface="Arial"/>
                <a:cs typeface="Arial"/>
              </a:rPr>
              <a:t>m</a:t>
            </a:r>
            <a:r>
              <a:rPr sz="3500" spc="-25" dirty="0">
                <a:solidFill>
                  <a:srgbClr val="252525"/>
                </a:solidFill>
                <a:latin typeface="Arial"/>
                <a:cs typeface="Arial"/>
              </a:rPr>
              <a:t>un</a:t>
            </a:r>
            <a:r>
              <a:rPr sz="3500" spc="0" dirty="0">
                <a:solidFill>
                  <a:srgbClr val="252525"/>
                </a:solidFill>
                <a:latin typeface="Arial"/>
                <a:cs typeface="Arial"/>
              </a:rPr>
              <a:t>i</a:t>
            </a:r>
            <a:r>
              <a:rPr sz="3500" spc="-10" dirty="0">
                <a:solidFill>
                  <a:srgbClr val="252525"/>
                </a:solidFill>
                <a:latin typeface="Arial"/>
                <a:cs typeface="Arial"/>
              </a:rPr>
              <a:t>c</a:t>
            </a:r>
            <a:r>
              <a:rPr sz="3500" spc="-25" dirty="0">
                <a:solidFill>
                  <a:srgbClr val="252525"/>
                </a:solidFill>
                <a:latin typeface="Arial"/>
                <a:cs typeface="Arial"/>
              </a:rPr>
              <a:t>a</a:t>
            </a:r>
            <a:r>
              <a:rPr sz="3500" spc="-5" dirty="0">
                <a:solidFill>
                  <a:srgbClr val="252525"/>
                </a:solidFill>
                <a:latin typeface="Arial"/>
                <a:cs typeface="Arial"/>
              </a:rPr>
              <a:t>c</a:t>
            </a:r>
            <a:r>
              <a:rPr sz="3500" dirty="0">
                <a:solidFill>
                  <a:srgbClr val="252525"/>
                </a:solidFill>
                <a:latin typeface="Arial"/>
                <a:cs typeface="Arial"/>
              </a:rPr>
              <a:t>i</a:t>
            </a:r>
            <a:r>
              <a:rPr sz="3500" spc="-25" dirty="0">
                <a:solidFill>
                  <a:srgbClr val="252525"/>
                </a:solidFill>
                <a:latin typeface="Arial"/>
                <a:cs typeface="Arial"/>
              </a:rPr>
              <a:t>ó</a:t>
            </a:r>
            <a:r>
              <a:rPr sz="3500" spc="-20" dirty="0">
                <a:solidFill>
                  <a:srgbClr val="252525"/>
                </a:solidFill>
                <a:latin typeface="Arial"/>
                <a:cs typeface="Arial"/>
              </a:rPr>
              <a:t>n</a:t>
            </a:r>
            <a:r>
              <a:rPr sz="3500" spc="25" dirty="0">
                <a:solidFill>
                  <a:srgbClr val="252525"/>
                </a:solidFill>
                <a:latin typeface="Times New Roman"/>
                <a:cs typeface="Times New Roman"/>
              </a:rPr>
              <a:t> </a:t>
            </a:r>
            <a:r>
              <a:rPr sz="3500" spc="-25" dirty="0">
                <a:solidFill>
                  <a:srgbClr val="252525"/>
                </a:solidFill>
                <a:latin typeface="Arial"/>
                <a:cs typeface="Arial"/>
              </a:rPr>
              <a:t>de</a:t>
            </a:r>
            <a:r>
              <a:rPr sz="3500" spc="-10" dirty="0">
                <a:solidFill>
                  <a:srgbClr val="252525"/>
                </a:solidFill>
                <a:latin typeface="Arial"/>
                <a:cs typeface="Arial"/>
              </a:rPr>
              <a:t>l</a:t>
            </a:r>
            <a:r>
              <a:rPr sz="3500" spc="110" dirty="0">
                <a:solidFill>
                  <a:srgbClr val="252525"/>
                </a:solidFill>
                <a:latin typeface="Times New Roman"/>
                <a:cs typeface="Times New Roman"/>
              </a:rPr>
              <a:t> </a:t>
            </a:r>
            <a:r>
              <a:rPr sz="3500" spc="-25" dirty="0">
                <a:solidFill>
                  <a:srgbClr val="252525"/>
                </a:solidFill>
                <a:latin typeface="Arial"/>
                <a:cs typeface="Arial"/>
              </a:rPr>
              <a:t>ordenado</a:t>
            </a:r>
            <a:r>
              <a:rPr sz="3500" spc="-15" dirty="0">
                <a:solidFill>
                  <a:srgbClr val="252525"/>
                </a:solidFill>
                <a:latin typeface="Arial"/>
                <a:cs typeface="Arial"/>
              </a:rPr>
              <a:t>r</a:t>
            </a:r>
            <a:r>
              <a:rPr sz="3500" spc="165" dirty="0">
                <a:solidFill>
                  <a:srgbClr val="252525"/>
                </a:solidFill>
                <a:latin typeface="Times New Roman"/>
                <a:cs typeface="Times New Roman"/>
              </a:rPr>
              <a:t> </a:t>
            </a:r>
            <a:r>
              <a:rPr sz="3500" spc="-10" dirty="0">
                <a:solidFill>
                  <a:srgbClr val="252525"/>
                </a:solidFill>
                <a:latin typeface="Arial"/>
                <a:cs typeface="Arial"/>
              </a:rPr>
              <a:t>c</a:t>
            </a:r>
            <a:r>
              <a:rPr sz="3500" spc="-25" dirty="0">
                <a:solidFill>
                  <a:srgbClr val="252525"/>
                </a:solidFill>
                <a:latin typeface="Arial"/>
                <a:cs typeface="Arial"/>
              </a:rPr>
              <a:t>o</a:t>
            </a:r>
            <a:r>
              <a:rPr sz="3500" spc="-20" dirty="0">
                <a:solidFill>
                  <a:srgbClr val="252525"/>
                </a:solidFill>
                <a:latin typeface="Arial"/>
                <a:cs typeface="Arial"/>
              </a:rPr>
              <a:t>n</a:t>
            </a:r>
            <a:r>
              <a:rPr sz="3500" spc="95" dirty="0">
                <a:solidFill>
                  <a:srgbClr val="252525"/>
                </a:solidFill>
                <a:latin typeface="Times New Roman"/>
                <a:cs typeface="Times New Roman"/>
              </a:rPr>
              <a:t> </a:t>
            </a:r>
            <a:r>
              <a:rPr sz="3500" spc="-20" dirty="0">
                <a:solidFill>
                  <a:srgbClr val="252525"/>
                </a:solidFill>
                <a:latin typeface="Arial"/>
                <a:cs typeface="Arial"/>
              </a:rPr>
              <a:t>otros</a:t>
            </a:r>
            <a:r>
              <a:rPr sz="3500" spc="145" dirty="0">
                <a:solidFill>
                  <a:srgbClr val="252525"/>
                </a:solidFill>
                <a:latin typeface="Times New Roman"/>
                <a:cs typeface="Times New Roman"/>
              </a:rPr>
              <a:t> </a:t>
            </a:r>
            <a:r>
              <a:rPr sz="3500" spc="-25" dirty="0">
                <a:solidFill>
                  <a:srgbClr val="252525"/>
                </a:solidFill>
                <a:latin typeface="Arial"/>
                <a:cs typeface="Arial"/>
              </a:rPr>
              <a:t>ordenadores</a:t>
            </a:r>
            <a:endParaRPr sz="3500">
              <a:latin typeface="Arial"/>
              <a:cs typeface="Arial"/>
            </a:endParaRPr>
          </a:p>
        </p:txBody>
      </p:sp>
      <p:sp>
        <p:nvSpPr>
          <p:cNvPr id="9" name="object 9"/>
          <p:cNvSpPr/>
          <p:nvPr/>
        </p:nvSpPr>
        <p:spPr>
          <a:xfrm>
            <a:off x="12884139" y="6265862"/>
            <a:ext cx="2286000" cy="173355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266944" y="393191"/>
            <a:ext cx="5728716" cy="243687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537192" y="393191"/>
            <a:ext cx="1732787" cy="2436876"/>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4805045">
              <a:lnSpc>
                <a:spcPct val="100000"/>
              </a:lnSpc>
            </a:pPr>
            <a:r>
              <a:rPr dirty="0"/>
              <a:t>S</a:t>
            </a:r>
            <a:r>
              <a:rPr spc="-45" dirty="0"/>
              <a:t>o</a:t>
            </a:r>
            <a:r>
              <a:rPr dirty="0"/>
              <a:t>f</a:t>
            </a:r>
            <a:r>
              <a:rPr spc="-5" dirty="0"/>
              <a:t>t</a:t>
            </a:r>
            <a:r>
              <a:rPr spc="-215" dirty="0"/>
              <a:t>w</a:t>
            </a:r>
            <a:r>
              <a:rPr dirty="0"/>
              <a:t>are</a:t>
            </a:r>
          </a:p>
        </p:txBody>
      </p:sp>
      <p:sp>
        <p:nvSpPr>
          <p:cNvPr id="5" name="object 5"/>
          <p:cNvSpPr txBox="1"/>
          <p:nvPr/>
        </p:nvSpPr>
        <p:spPr>
          <a:xfrm>
            <a:off x="945586" y="2121963"/>
            <a:ext cx="11964035" cy="4909820"/>
          </a:xfrm>
          <a:prstGeom prst="rect">
            <a:avLst/>
          </a:prstGeom>
        </p:spPr>
        <p:txBody>
          <a:bodyPr vert="horz" wrap="square" lIns="0" tIns="0" rIns="0" bIns="0" rtlCol="0">
            <a:spAutoFit/>
          </a:bodyPr>
          <a:lstStyle/>
          <a:p>
            <a:pPr marL="584200" marR="1155065" indent="-571500">
              <a:lnSpc>
                <a:spcPct val="120000"/>
              </a:lnSpc>
              <a:buClr>
                <a:srgbClr val="7F7F7F"/>
              </a:buClr>
              <a:buFont typeface="Arial"/>
              <a:buChar char="•"/>
              <a:tabLst>
                <a:tab pos="556895" algn="l"/>
              </a:tabLst>
            </a:pPr>
            <a:r>
              <a:rPr sz="3800" spc="-45" dirty="0">
                <a:solidFill>
                  <a:srgbClr val="7F7F7F"/>
                </a:solidFill>
                <a:latin typeface="Century Gothic"/>
                <a:cs typeface="Century Gothic"/>
              </a:rPr>
              <a:t>T</a:t>
            </a:r>
            <a:r>
              <a:rPr sz="3800" spc="-15" dirty="0">
                <a:solidFill>
                  <a:srgbClr val="7F7F7F"/>
                </a:solidFill>
                <a:latin typeface="Century Gothic"/>
                <a:cs typeface="Century Gothic"/>
              </a:rPr>
              <a:t>o</a:t>
            </a:r>
            <a:r>
              <a:rPr sz="3800" spc="5" dirty="0">
                <a:solidFill>
                  <a:srgbClr val="7F7F7F"/>
                </a:solidFill>
                <a:latin typeface="Century Gothic"/>
                <a:cs typeface="Century Gothic"/>
              </a:rPr>
              <a:t>d</a:t>
            </a:r>
            <a:r>
              <a:rPr sz="3800" dirty="0">
                <a:solidFill>
                  <a:srgbClr val="7F7F7F"/>
                </a:solidFill>
                <a:latin typeface="Century Gothic"/>
                <a:cs typeface="Century Gothic"/>
              </a:rPr>
              <a:t>o</a:t>
            </a:r>
            <a:r>
              <a:rPr sz="3800" spc="75" dirty="0">
                <a:solidFill>
                  <a:srgbClr val="7F7F7F"/>
                </a:solidFill>
                <a:latin typeface="Times New Roman"/>
                <a:cs typeface="Times New Roman"/>
              </a:rPr>
              <a:t> </a:t>
            </a:r>
            <a:r>
              <a:rPr sz="3800" spc="20" dirty="0">
                <a:solidFill>
                  <a:srgbClr val="7F7F7F"/>
                </a:solidFill>
                <a:latin typeface="Century Gothic"/>
                <a:cs typeface="Century Gothic"/>
              </a:rPr>
              <a:t>l</a:t>
            </a:r>
            <a:r>
              <a:rPr sz="3800" dirty="0">
                <a:solidFill>
                  <a:srgbClr val="7F7F7F"/>
                </a:solidFill>
                <a:latin typeface="Century Gothic"/>
                <a:cs typeface="Century Gothic"/>
              </a:rPr>
              <a:t>o</a:t>
            </a:r>
            <a:r>
              <a:rPr sz="3800" spc="75" dirty="0">
                <a:solidFill>
                  <a:srgbClr val="7F7F7F"/>
                </a:solidFill>
                <a:latin typeface="Times New Roman"/>
                <a:cs typeface="Times New Roman"/>
              </a:rPr>
              <a:t> </a:t>
            </a:r>
            <a:r>
              <a:rPr sz="3800" spc="-15" dirty="0">
                <a:solidFill>
                  <a:srgbClr val="7F7F7F"/>
                </a:solidFill>
                <a:latin typeface="Century Gothic"/>
                <a:cs typeface="Century Gothic"/>
              </a:rPr>
              <a:t>q</a:t>
            </a:r>
            <a:r>
              <a:rPr sz="3800" spc="-20" dirty="0">
                <a:solidFill>
                  <a:srgbClr val="7F7F7F"/>
                </a:solidFill>
                <a:latin typeface="Century Gothic"/>
                <a:cs typeface="Century Gothic"/>
              </a:rPr>
              <a:t>u</a:t>
            </a:r>
            <a:r>
              <a:rPr sz="3800" dirty="0">
                <a:solidFill>
                  <a:srgbClr val="7F7F7F"/>
                </a:solidFill>
                <a:latin typeface="Century Gothic"/>
                <a:cs typeface="Century Gothic"/>
              </a:rPr>
              <a:t>e</a:t>
            </a:r>
            <a:r>
              <a:rPr sz="3800" spc="95" dirty="0">
                <a:solidFill>
                  <a:srgbClr val="7F7F7F"/>
                </a:solidFill>
                <a:latin typeface="Times New Roman"/>
                <a:cs typeface="Times New Roman"/>
              </a:rPr>
              <a:t> </a:t>
            </a:r>
            <a:r>
              <a:rPr sz="3800" dirty="0">
                <a:solidFill>
                  <a:srgbClr val="7F7F7F"/>
                </a:solidFill>
                <a:latin typeface="Century Gothic"/>
                <a:cs typeface="Century Gothic"/>
              </a:rPr>
              <a:t>hace</a:t>
            </a:r>
            <a:r>
              <a:rPr sz="3800" spc="65" dirty="0">
                <a:solidFill>
                  <a:srgbClr val="7F7F7F"/>
                </a:solidFill>
                <a:latin typeface="Times New Roman"/>
                <a:cs typeface="Times New Roman"/>
              </a:rPr>
              <a:t> </a:t>
            </a:r>
            <a:r>
              <a:rPr sz="3800" dirty="0">
                <a:solidFill>
                  <a:srgbClr val="7F7F7F"/>
                </a:solidFill>
                <a:latin typeface="Century Gothic"/>
                <a:cs typeface="Century Gothic"/>
              </a:rPr>
              <a:t>el</a:t>
            </a:r>
            <a:r>
              <a:rPr sz="3800" spc="80"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0" dirty="0">
                <a:solidFill>
                  <a:srgbClr val="7F7F7F"/>
                </a:solidFill>
                <a:latin typeface="Century Gothic"/>
                <a:cs typeface="Century Gothic"/>
              </a:rPr>
              <a:t>d</a:t>
            </a:r>
            <a:r>
              <a:rPr sz="3800" dirty="0">
                <a:solidFill>
                  <a:srgbClr val="7F7F7F"/>
                </a:solidFill>
                <a:latin typeface="Century Gothic"/>
                <a:cs typeface="Century Gothic"/>
              </a:rPr>
              <a:t>e</a:t>
            </a:r>
            <a:r>
              <a:rPr sz="3800" spc="5" dirty="0">
                <a:solidFill>
                  <a:srgbClr val="7F7F7F"/>
                </a:solidFill>
                <a:latin typeface="Century Gothic"/>
                <a:cs typeface="Century Gothic"/>
              </a:rPr>
              <a:t>n</a:t>
            </a:r>
            <a:r>
              <a:rPr sz="3800" spc="-20" dirty="0">
                <a:solidFill>
                  <a:srgbClr val="7F7F7F"/>
                </a:solidFill>
                <a:latin typeface="Century Gothic"/>
                <a:cs typeface="Century Gothic"/>
              </a:rPr>
              <a:t>a</a:t>
            </a:r>
            <a:r>
              <a:rPr sz="3800" spc="5"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0" dirty="0">
                <a:solidFill>
                  <a:srgbClr val="7F7F7F"/>
                </a:solidFill>
                <a:latin typeface="Times New Roman"/>
                <a:cs typeface="Times New Roman"/>
              </a:rPr>
              <a:t> </a:t>
            </a:r>
            <a:r>
              <a:rPr sz="3800" dirty="0">
                <a:solidFill>
                  <a:srgbClr val="7F7F7F"/>
                </a:solidFill>
                <a:latin typeface="Century Gothic"/>
                <a:cs typeface="Century Gothic"/>
              </a:rPr>
              <a:t>está</a:t>
            </a:r>
            <a:r>
              <a:rPr sz="3800" spc="70" dirty="0">
                <a:solidFill>
                  <a:srgbClr val="7F7F7F"/>
                </a:solidFill>
                <a:latin typeface="Times New Roman"/>
                <a:cs typeface="Times New Roman"/>
              </a:rPr>
              <a:t> </a:t>
            </a:r>
            <a:r>
              <a:rPr sz="3800" spc="-15" dirty="0">
                <a:solidFill>
                  <a:srgbClr val="7F7F7F"/>
                </a:solidFill>
                <a:latin typeface="Century Gothic"/>
                <a:cs typeface="Century Gothic"/>
              </a:rPr>
              <a:t>b</a:t>
            </a:r>
            <a:r>
              <a:rPr sz="3800" spc="-20" dirty="0">
                <a:solidFill>
                  <a:srgbClr val="7F7F7F"/>
                </a:solidFill>
                <a:latin typeface="Century Gothic"/>
                <a:cs typeface="Century Gothic"/>
              </a:rPr>
              <a:t>a</a:t>
            </a:r>
            <a:r>
              <a:rPr sz="3800" spc="10" dirty="0">
                <a:solidFill>
                  <a:srgbClr val="7F7F7F"/>
                </a:solidFill>
                <a:latin typeface="Century Gothic"/>
                <a:cs typeface="Century Gothic"/>
              </a:rPr>
              <a:t>j</a:t>
            </a:r>
            <a:r>
              <a:rPr sz="3800" dirty="0">
                <a:solidFill>
                  <a:srgbClr val="7F7F7F"/>
                </a:solidFill>
                <a:latin typeface="Century Gothic"/>
                <a:cs typeface="Century Gothic"/>
              </a:rPr>
              <a:t>o</a:t>
            </a:r>
            <a:r>
              <a:rPr sz="3800" spc="75" dirty="0">
                <a:solidFill>
                  <a:srgbClr val="7F7F7F"/>
                </a:solidFill>
                <a:latin typeface="Times New Roman"/>
                <a:cs typeface="Times New Roman"/>
              </a:rPr>
              <a:t> </a:t>
            </a:r>
            <a:r>
              <a:rPr sz="3800" dirty="0">
                <a:solidFill>
                  <a:srgbClr val="7F7F7F"/>
                </a:solidFill>
                <a:latin typeface="Century Gothic"/>
                <a:cs typeface="Century Gothic"/>
              </a:rPr>
              <a:t>el</a:t>
            </a:r>
            <a:r>
              <a:rPr sz="3800"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dirty="0">
                <a:solidFill>
                  <a:srgbClr val="7F7F7F"/>
                </a:solidFill>
                <a:latin typeface="Century Gothic"/>
                <a:cs typeface="Century Gothic"/>
              </a:rPr>
              <a:t>n</a:t>
            </a:r>
            <a:r>
              <a:rPr sz="3800" spc="5" dirty="0">
                <a:solidFill>
                  <a:srgbClr val="7F7F7F"/>
                </a:solidFill>
                <a:latin typeface="Century Gothic"/>
                <a:cs typeface="Century Gothic"/>
              </a:rPr>
              <a:t>t</a:t>
            </a:r>
            <a:r>
              <a:rPr sz="3800" dirty="0">
                <a:solidFill>
                  <a:srgbClr val="7F7F7F"/>
                </a:solidFill>
                <a:latin typeface="Century Gothic"/>
                <a:cs typeface="Century Gothic"/>
              </a:rPr>
              <a:t>r</a:t>
            </a:r>
            <a:r>
              <a:rPr sz="3800" spc="-15" dirty="0">
                <a:solidFill>
                  <a:srgbClr val="7F7F7F"/>
                </a:solidFill>
                <a:latin typeface="Century Gothic"/>
                <a:cs typeface="Century Gothic"/>
              </a:rPr>
              <a:t>o</a:t>
            </a:r>
            <a:r>
              <a:rPr sz="3800" dirty="0">
                <a:solidFill>
                  <a:srgbClr val="7F7F7F"/>
                </a:solidFill>
                <a:latin typeface="Century Gothic"/>
                <a:cs typeface="Century Gothic"/>
              </a:rPr>
              <a:t>l</a:t>
            </a:r>
            <a:r>
              <a:rPr sz="3800" spc="45" dirty="0">
                <a:solidFill>
                  <a:srgbClr val="7F7F7F"/>
                </a:solidFill>
                <a:latin typeface="Times New Roman"/>
                <a:cs typeface="Times New Roman"/>
              </a:rPr>
              <a:t> </a:t>
            </a:r>
            <a:r>
              <a:rPr sz="3800" spc="5" dirty="0">
                <a:solidFill>
                  <a:srgbClr val="7F7F7F"/>
                </a:solidFill>
                <a:latin typeface="Century Gothic"/>
                <a:cs typeface="Century Gothic"/>
              </a:rPr>
              <a:t>d</a:t>
            </a:r>
            <a:r>
              <a:rPr sz="3800" dirty="0">
                <a:solidFill>
                  <a:srgbClr val="7F7F7F"/>
                </a:solidFill>
                <a:latin typeface="Century Gothic"/>
                <a:cs typeface="Century Gothic"/>
              </a:rPr>
              <a:t>el</a:t>
            </a:r>
            <a:r>
              <a:rPr sz="3800" spc="45" dirty="0">
                <a:solidFill>
                  <a:srgbClr val="7F7F7F"/>
                </a:solidFill>
                <a:latin typeface="Times New Roman"/>
                <a:cs typeface="Times New Roman"/>
              </a:rPr>
              <a:t> </a:t>
            </a:r>
            <a:r>
              <a:rPr sz="3800" spc="-5" dirty="0">
                <a:solidFill>
                  <a:srgbClr val="7F7F7F"/>
                </a:solidFill>
                <a:latin typeface="Century Gothic"/>
                <a:cs typeface="Century Gothic"/>
              </a:rPr>
              <a:t>s</a:t>
            </a:r>
            <a:r>
              <a:rPr sz="3800" spc="-25" dirty="0">
                <a:solidFill>
                  <a:srgbClr val="7F7F7F"/>
                </a:solidFill>
                <a:latin typeface="Century Gothic"/>
                <a:cs typeface="Century Gothic"/>
              </a:rPr>
              <a:t>o</a:t>
            </a:r>
            <a:r>
              <a:rPr sz="3800" dirty="0">
                <a:solidFill>
                  <a:srgbClr val="7F7F7F"/>
                </a:solidFill>
                <a:latin typeface="Century Gothic"/>
                <a:cs typeface="Century Gothic"/>
              </a:rPr>
              <a:t>ft</a:t>
            </a:r>
            <a:r>
              <a:rPr sz="3800" spc="-15" dirty="0">
                <a:solidFill>
                  <a:srgbClr val="7F7F7F"/>
                </a:solidFill>
                <a:latin typeface="Century Gothic"/>
                <a:cs typeface="Century Gothic"/>
              </a:rPr>
              <a:t>w</a:t>
            </a:r>
            <a:r>
              <a:rPr sz="3800" spc="-20" dirty="0">
                <a:solidFill>
                  <a:srgbClr val="7F7F7F"/>
                </a:solidFill>
                <a:latin typeface="Century Gothic"/>
                <a:cs typeface="Century Gothic"/>
              </a:rPr>
              <a:t>a</a:t>
            </a:r>
            <a:r>
              <a:rPr sz="3800" dirty="0">
                <a:solidFill>
                  <a:srgbClr val="7F7F7F"/>
                </a:solidFill>
                <a:latin typeface="Century Gothic"/>
                <a:cs typeface="Century Gothic"/>
              </a:rPr>
              <a:t>re.</a:t>
            </a:r>
            <a:endParaRPr sz="3800">
              <a:latin typeface="Century Gothic"/>
              <a:cs typeface="Century Gothic"/>
            </a:endParaRPr>
          </a:p>
          <a:p>
            <a:pPr marL="556260" indent="-543560">
              <a:lnSpc>
                <a:spcPct val="100000"/>
              </a:lnSpc>
              <a:spcBef>
                <a:spcPts val="915"/>
              </a:spcBef>
              <a:buClr>
                <a:srgbClr val="7F7F7F"/>
              </a:buClr>
              <a:buFont typeface="Arial"/>
              <a:buChar char="•"/>
              <a:tabLst>
                <a:tab pos="556895" algn="l"/>
              </a:tabLst>
            </a:pPr>
            <a:r>
              <a:rPr sz="3800" spc="-15" dirty="0">
                <a:solidFill>
                  <a:srgbClr val="7F7F7F"/>
                </a:solidFill>
                <a:latin typeface="Century Gothic"/>
                <a:cs typeface="Century Gothic"/>
              </a:rPr>
              <a:t>U</a:t>
            </a:r>
            <a:r>
              <a:rPr sz="3800" dirty="0">
                <a:solidFill>
                  <a:srgbClr val="7F7F7F"/>
                </a:solidFill>
                <a:latin typeface="Century Gothic"/>
                <a:cs typeface="Century Gothic"/>
              </a:rPr>
              <a:t>n</a:t>
            </a:r>
            <a:r>
              <a:rPr sz="3800" spc="70"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0" dirty="0">
                <a:solidFill>
                  <a:srgbClr val="7F7F7F"/>
                </a:solidFill>
                <a:latin typeface="Century Gothic"/>
                <a:cs typeface="Century Gothic"/>
              </a:rPr>
              <a:t>d</a:t>
            </a:r>
            <a:r>
              <a:rPr sz="3800" dirty="0">
                <a:solidFill>
                  <a:srgbClr val="7F7F7F"/>
                </a:solidFill>
                <a:latin typeface="Century Gothic"/>
                <a:cs typeface="Century Gothic"/>
              </a:rPr>
              <a:t>e</a:t>
            </a:r>
            <a:r>
              <a:rPr sz="3800" spc="5" dirty="0">
                <a:solidFill>
                  <a:srgbClr val="7F7F7F"/>
                </a:solidFill>
                <a:latin typeface="Century Gothic"/>
                <a:cs typeface="Century Gothic"/>
              </a:rPr>
              <a:t>n</a:t>
            </a:r>
            <a:r>
              <a:rPr sz="3800" spc="-20" dirty="0">
                <a:solidFill>
                  <a:srgbClr val="7F7F7F"/>
                </a:solidFill>
                <a:latin typeface="Century Gothic"/>
                <a:cs typeface="Century Gothic"/>
              </a:rPr>
              <a:t>a</a:t>
            </a:r>
            <a:r>
              <a:rPr sz="3800" spc="5"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20" dirty="0">
                <a:solidFill>
                  <a:srgbClr val="7F7F7F"/>
                </a:solidFill>
                <a:latin typeface="Times New Roman"/>
                <a:cs typeface="Times New Roman"/>
              </a:rPr>
              <a:t> </a:t>
            </a:r>
            <a:r>
              <a:rPr sz="3800" spc="-5" dirty="0">
                <a:solidFill>
                  <a:srgbClr val="7F7F7F"/>
                </a:solidFill>
                <a:latin typeface="Century Gothic"/>
                <a:cs typeface="Century Gothic"/>
              </a:rPr>
              <a:t>s</a:t>
            </a:r>
            <a:r>
              <a:rPr sz="3800" spc="15" dirty="0">
                <a:solidFill>
                  <a:srgbClr val="7F7F7F"/>
                </a:solidFill>
                <a:latin typeface="Century Gothic"/>
                <a:cs typeface="Century Gothic"/>
              </a:rPr>
              <a:t>i</a:t>
            </a:r>
            <a:r>
              <a:rPr sz="3800" dirty="0">
                <a:solidFill>
                  <a:srgbClr val="7F7F7F"/>
                </a:solidFill>
                <a:latin typeface="Century Gothic"/>
                <a:cs typeface="Century Gothic"/>
              </a:rPr>
              <a:t>n</a:t>
            </a:r>
            <a:r>
              <a:rPr sz="3800" spc="30" dirty="0">
                <a:solidFill>
                  <a:srgbClr val="7F7F7F"/>
                </a:solidFill>
                <a:latin typeface="Times New Roman"/>
                <a:cs typeface="Times New Roman"/>
              </a:rPr>
              <a:t> </a:t>
            </a:r>
            <a:r>
              <a:rPr sz="3800" spc="-5" dirty="0">
                <a:solidFill>
                  <a:srgbClr val="7F7F7F"/>
                </a:solidFill>
                <a:latin typeface="Century Gothic"/>
                <a:cs typeface="Century Gothic"/>
              </a:rPr>
              <a:t>s</a:t>
            </a:r>
            <a:r>
              <a:rPr sz="3800" spc="-25" dirty="0">
                <a:solidFill>
                  <a:srgbClr val="7F7F7F"/>
                </a:solidFill>
                <a:latin typeface="Century Gothic"/>
                <a:cs typeface="Century Gothic"/>
              </a:rPr>
              <a:t>o</a:t>
            </a:r>
            <a:r>
              <a:rPr sz="3800" dirty="0">
                <a:solidFill>
                  <a:srgbClr val="7F7F7F"/>
                </a:solidFill>
                <a:latin typeface="Century Gothic"/>
                <a:cs typeface="Century Gothic"/>
              </a:rPr>
              <a:t>ft</a:t>
            </a:r>
            <a:r>
              <a:rPr sz="3800" spc="-15" dirty="0">
                <a:solidFill>
                  <a:srgbClr val="7F7F7F"/>
                </a:solidFill>
                <a:latin typeface="Century Gothic"/>
                <a:cs typeface="Century Gothic"/>
              </a:rPr>
              <a:t>w</a:t>
            </a:r>
            <a:r>
              <a:rPr sz="3800" spc="-20" dirty="0">
                <a:solidFill>
                  <a:srgbClr val="7F7F7F"/>
                </a:solidFill>
                <a:latin typeface="Century Gothic"/>
                <a:cs typeface="Century Gothic"/>
              </a:rPr>
              <a:t>a</a:t>
            </a:r>
            <a:r>
              <a:rPr sz="3800" dirty="0">
                <a:solidFill>
                  <a:srgbClr val="7F7F7F"/>
                </a:solidFill>
                <a:latin typeface="Century Gothic"/>
                <a:cs typeface="Century Gothic"/>
              </a:rPr>
              <a:t>re</a:t>
            </a:r>
            <a:r>
              <a:rPr sz="3800" spc="105" dirty="0">
                <a:solidFill>
                  <a:srgbClr val="7F7F7F"/>
                </a:solidFill>
                <a:latin typeface="Times New Roman"/>
                <a:cs typeface="Times New Roman"/>
              </a:rPr>
              <a:t> </a:t>
            </a:r>
            <a:r>
              <a:rPr sz="3800" dirty="0">
                <a:solidFill>
                  <a:srgbClr val="7F7F7F"/>
                </a:solidFill>
                <a:latin typeface="Century Gothic"/>
                <a:cs typeface="Century Gothic"/>
              </a:rPr>
              <a:t>no</a:t>
            </a:r>
            <a:r>
              <a:rPr sz="3800" spc="40" dirty="0">
                <a:solidFill>
                  <a:srgbClr val="7F7F7F"/>
                </a:solidFill>
                <a:latin typeface="Times New Roman"/>
                <a:cs typeface="Times New Roman"/>
              </a:rPr>
              <a:t> </a:t>
            </a:r>
            <a:r>
              <a:rPr sz="3800" spc="-5" dirty="0">
                <a:solidFill>
                  <a:srgbClr val="7F7F7F"/>
                </a:solidFill>
                <a:latin typeface="Century Gothic"/>
                <a:cs typeface="Century Gothic"/>
              </a:rPr>
              <a:t>serv</a:t>
            </a:r>
            <a:r>
              <a:rPr sz="3800" spc="30" dirty="0">
                <a:solidFill>
                  <a:srgbClr val="7F7F7F"/>
                </a:solidFill>
                <a:latin typeface="Century Gothic"/>
                <a:cs typeface="Century Gothic"/>
              </a:rPr>
              <a:t>i</a:t>
            </a:r>
            <a:r>
              <a:rPr sz="3800" dirty="0">
                <a:solidFill>
                  <a:srgbClr val="7F7F7F"/>
                </a:solidFill>
                <a:latin typeface="Century Gothic"/>
                <a:cs typeface="Century Gothic"/>
              </a:rPr>
              <a:t>r</a:t>
            </a:r>
            <a:r>
              <a:rPr sz="3800" spc="25" dirty="0">
                <a:solidFill>
                  <a:srgbClr val="7F7F7F"/>
                </a:solidFill>
                <a:latin typeface="Century Gothic"/>
                <a:cs typeface="Century Gothic"/>
              </a:rPr>
              <a:t>í</a:t>
            </a:r>
            <a:r>
              <a:rPr sz="3800" dirty="0">
                <a:solidFill>
                  <a:srgbClr val="7F7F7F"/>
                </a:solidFill>
                <a:latin typeface="Century Gothic"/>
                <a:cs typeface="Century Gothic"/>
              </a:rPr>
              <a:t>a</a:t>
            </a:r>
            <a:r>
              <a:rPr sz="3800" spc="-35" dirty="0">
                <a:solidFill>
                  <a:srgbClr val="7F7F7F"/>
                </a:solidFill>
                <a:latin typeface="Times New Roman"/>
                <a:cs typeface="Times New Roman"/>
              </a:rPr>
              <a:t> </a:t>
            </a:r>
            <a:r>
              <a:rPr sz="3800" spc="-15" dirty="0">
                <a:solidFill>
                  <a:srgbClr val="7F7F7F"/>
                </a:solidFill>
                <a:latin typeface="Century Gothic"/>
                <a:cs typeface="Century Gothic"/>
              </a:rPr>
              <a:t>p</a:t>
            </a:r>
            <a:r>
              <a:rPr sz="3800" spc="-20" dirty="0">
                <a:solidFill>
                  <a:srgbClr val="7F7F7F"/>
                </a:solidFill>
                <a:latin typeface="Century Gothic"/>
                <a:cs typeface="Century Gothic"/>
              </a:rPr>
              <a:t>a</a:t>
            </a:r>
            <a:r>
              <a:rPr sz="3800" dirty="0">
                <a:solidFill>
                  <a:srgbClr val="7F7F7F"/>
                </a:solidFill>
                <a:latin typeface="Century Gothic"/>
                <a:cs typeface="Century Gothic"/>
              </a:rPr>
              <a:t>ra</a:t>
            </a:r>
            <a:r>
              <a:rPr sz="3800" spc="80" dirty="0">
                <a:solidFill>
                  <a:srgbClr val="7F7F7F"/>
                </a:solidFill>
                <a:latin typeface="Times New Roman"/>
                <a:cs typeface="Times New Roman"/>
              </a:rPr>
              <a:t> </a:t>
            </a:r>
            <a:r>
              <a:rPr sz="3800" dirty="0">
                <a:solidFill>
                  <a:srgbClr val="7F7F7F"/>
                </a:solidFill>
                <a:latin typeface="Century Gothic"/>
                <a:cs typeface="Century Gothic"/>
              </a:rPr>
              <a:t>nada.</a:t>
            </a:r>
            <a:endParaRPr sz="3800">
              <a:latin typeface="Century Gothic"/>
              <a:cs typeface="Century Gothic"/>
            </a:endParaRPr>
          </a:p>
          <a:p>
            <a:pPr marL="556260" indent="-543560">
              <a:lnSpc>
                <a:spcPct val="100000"/>
              </a:lnSpc>
              <a:spcBef>
                <a:spcPts val="915"/>
              </a:spcBef>
              <a:buClr>
                <a:srgbClr val="7F7F7F"/>
              </a:buClr>
              <a:buFont typeface="Arial"/>
              <a:buChar char="•"/>
              <a:tabLst>
                <a:tab pos="556895" algn="l"/>
              </a:tabLst>
            </a:pPr>
            <a:r>
              <a:rPr sz="3800" spc="-5" dirty="0">
                <a:solidFill>
                  <a:srgbClr val="7F7F7F"/>
                </a:solidFill>
                <a:latin typeface="Century Gothic"/>
                <a:cs typeface="Century Gothic"/>
              </a:rPr>
              <a:t>S</a:t>
            </a:r>
            <a:r>
              <a:rPr sz="3800" dirty="0">
                <a:solidFill>
                  <a:srgbClr val="7F7F7F"/>
                </a:solidFill>
                <a:latin typeface="Century Gothic"/>
                <a:cs typeface="Century Gothic"/>
              </a:rPr>
              <a:t>e</a:t>
            </a:r>
            <a:r>
              <a:rPr sz="3800" spc="65" dirty="0">
                <a:solidFill>
                  <a:srgbClr val="7F7F7F"/>
                </a:solidFill>
                <a:latin typeface="Times New Roman"/>
                <a:cs typeface="Times New Roman"/>
              </a:rPr>
              <a:t> </a:t>
            </a:r>
            <a:r>
              <a:rPr sz="3800" spc="-5" dirty="0">
                <a:solidFill>
                  <a:srgbClr val="7F7F7F"/>
                </a:solidFill>
                <a:latin typeface="Century Gothic"/>
                <a:cs typeface="Century Gothic"/>
              </a:rPr>
              <a:t>s</a:t>
            </a:r>
            <a:r>
              <a:rPr sz="3800" spc="-20" dirty="0">
                <a:solidFill>
                  <a:srgbClr val="7F7F7F"/>
                </a:solidFill>
                <a:latin typeface="Century Gothic"/>
                <a:cs typeface="Century Gothic"/>
              </a:rPr>
              <a:t>u</a:t>
            </a:r>
            <a:r>
              <a:rPr sz="3800" dirty="0">
                <a:solidFill>
                  <a:srgbClr val="7F7F7F"/>
                </a:solidFill>
                <a:latin typeface="Century Gothic"/>
                <a:cs typeface="Century Gothic"/>
              </a:rPr>
              <a:t>e</a:t>
            </a:r>
            <a:r>
              <a:rPr sz="3800" spc="25" dirty="0">
                <a:solidFill>
                  <a:srgbClr val="7F7F7F"/>
                </a:solidFill>
                <a:latin typeface="Century Gothic"/>
                <a:cs typeface="Century Gothic"/>
              </a:rPr>
              <a:t>l</a:t>
            </a:r>
            <a:r>
              <a:rPr sz="3800" dirty="0">
                <a:solidFill>
                  <a:srgbClr val="7F7F7F"/>
                </a:solidFill>
                <a:latin typeface="Century Gothic"/>
                <a:cs typeface="Century Gothic"/>
              </a:rPr>
              <a:t>e</a:t>
            </a:r>
            <a:r>
              <a:rPr sz="3800" spc="60" dirty="0">
                <a:solidFill>
                  <a:srgbClr val="7F7F7F"/>
                </a:solidFill>
                <a:latin typeface="Times New Roman"/>
                <a:cs typeface="Times New Roman"/>
              </a:rPr>
              <a:t> </a:t>
            </a:r>
            <a:r>
              <a:rPr sz="3800" spc="10" dirty="0">
                <a:solidFill>
                  <a:srgbClr val="7F7F7F"/>
                </a:solidFill>
                <a:latin typeface="Century Gothic"/>
                <a:cs typeface="Century Gothic"/>
              </a:rPr>
              <a:t>d</a:t>
            </a:r>
            <a:r>
              <a:rPr sz="3800" spc="25" dirty="0">
                <a:solidFill>
                  <a:srgbClr val="7F7F7F"/>
                </a:solidFill>
                <a:latin typeface="Century Gothic"/>
                <a:cs typeface="Century Gothic"/>
              </a:rPr>
              <a:t>i</a:t>
            </a:r>
            <a:r>
              <a:rPr sz="3800" spc="-5" dirty="0">
                <a:solidFill>
                  <a:srgbClr val="7F7F7F"/>
                </a:solidFill>
                <a:latin typeface="Century Gothic"/>
                <a:cs typeface="Century Gothic"/>
              </a:rPr>
              <a:t>v</a:t>
            </a:r>
            <a:r>
              <a:rPr sz="3800" spc="30" dirty="0">
                <a:solidFill>
                  <a:srgbClr val="7F7F7F"/>
                </a:solidFill>
                <a:latin typeface="Century Gothic"/>
                <a:cs typeface="Century Gothic"/>
              </a:rPr>
              <a:t>i</a:t>
            </a:r>
            <a:r>
              <a:rPr sz="3800" spc="10" dirty="0">
                <a:solidFill>
                  <a:srgbClr val="7F7F7F"/>
                </a:solidFill>
                <a:latin typeface="Century Gothic"/>
                <a:cs typeface="Century Gothic"/>
              </a:rPr>
              <a:t>d</a:t>
            </a:r>
            <a:r>
              <a:rPr sz="3800" spc="-5" dirty="0">
                <a:solidFill>
                  <a:srgbClr val="7F7F7F"/>
                </a:solidFill>
                <a:latin typeface="Century Gothic"/>
                <a:cs typeface="Century Gothic"/>
              </a:rPr>
              <a:t>i</a:t>
            </a:r>
            <a:r>
              <a:rPr sz="3800" dirty="0">
                <a:solidFill>
                  <a:srgbClr val="7F7F7F"/>
                </a:solidFill>
                <a:latin typeface="Century Gothic"/>
                <a:cs typeface="Century Gothic"/>
              </a:rPr>
              <a:t>r</a:t>
            </a:r>
            <a:r>
              <a:rPr sz="3800" spc="-55" dirty="0">
                <a:solidFill>
                  <a:srgbClr val="7F7F7F"/>
                </a:solidFill>
                <a:latin typeface="Times New Roman"/>
                <a:cs typeface="Times New Roman"/>
              </a:rPr>
              <a:t> </a:t>
            </a:r>
            <a:r>
              <a:rPr sz="3800" dirty="0">
                <a:solidFill>
                  <a:srgbClr val="7F7F7F"/>
                </a:solidFill>
                <a:latin typeface="Century Gothic"/>
                <a:cs typeface="Century Gothic"/>
              </a:rPr>
              <a:t>en</a:t>
            </a:r>
            <a:r>
              <a:rPr sz="3800" spc="105" dirty="0">
                <a:solidFill>
                  <a:srgbClr val="7F7F7F"/>
                </a:solidFill>
                <a:latin typeface="Times New Roman"/>
                <a:cs typeface="Times New Roman"/>
              </a:rPr>
              <a:t> </a:t>
            </a:r>
            <a:r>
              <a:rPr sz="3800" spc="10"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50" dirty="0">
                <a:solidFill>
                  <a:srgbClr val="7F7F7F"/>
                </a:solidFill>
                <a:latin typeface="Times New Roman"/>
                <a:cs typeface="Times New Roman"/>
              </a:rPr>
              <a:t> </a:t>
            </a:r>
            <a:r>
              <a:rPr sz="3800" dirty="0">
                <a:solidFill>
                  <a:srgbClr val="7F7F7F"/>
                </a:solidFill>
                <a:latin typeface="Century Gothic"/>
                <a:cs typeface="Century Gothic"/>
              </a:rPr>
              <a:t>t</a:t>
            </a:r>
            <a:r>
              <a:rPr sz="3800" spc="25" dirty="0">
                <a:solidFill>
                  <a:srgbClr val="7F7F7F"/>
                </a:solidFill>
                <a:latin typeface="Century Gothic"/>
                <a:cs typeface="Century Gothic"/>
              </a:rPr>
              <a:t>i</a:t>
            </a:r>
            <a:r>
              <a:rPr sz="3800" spc="-5" dirty="0">
                <a:solidFill>
                  <a:srgbClr val="7F7F7F"/>
                </a:solidFill>
                <a:latin typeface="Century Gothic"/>
                <a:cs typeface="Century Gothic"/>
              </a:rPr>
              <a:t>p</a:t>
            </a:r>
            <a:r>
              <a:rPr sz="3800" spc="-30" dirty="0">
                <a:solidFill>
                  <a:srgbClr val="7F7F7F"/>
                </a:solidFill>
                <a:latin typeface="Century Gothic"/>
                <a:cs typeface="Century Gothic"/>
              </a:rPr>
              <a:t>o</a:t>
            </a:r>
            <a:r>
              <a:rPr sz="3800" spc="-5" dirty="0">
                <a:solidFill>
                  <a:srgbClr val="7F7F7F"/>
                </a:solidFill>
                <a:latin typeface="Century Gothic"/>
                <a:cs typeface="Century Gothic"/>
              </a:rPr>
              <a:t>s:</a:t>
            </a:r>
            <a:endParaRPr sz="3800">
              <a:latin typeface="Century Gothic"/>
              <a:cs typeface="Century Gothic"/>
            </a:endParaRPr>
          </a:p>
          <a:p>
            <a:pPr marL="556260" indent="-543560">
              <a:lnSpc>
                <a:spcPct val="100000"/>
              </a:lnSpc>
              <a:spcBef>
                <a:spcPts val="915"/>
              </a:spcBef>
              <a:buClr>
                <a:srgbClr val="7F7F7F"/>
              </a:buClr>
              <a:buFont typeface="Arial"/>
              <a:buChar char="•"/>
              <a:tabLst>
                <a:tab pos="556895" algn="l"/>
              </a:tabLst>
            </a:pPr>
            <a:r>
              <a:rPr sz="3800" spc="-5" dirty="0">
                <a:solidFill>
                  <a:srgbClr val="7F7F7F"/>
                </a:solidFill>
                <a:latin typeface="Century Gothic"/>
                <a:cs typeface="Century Gothic"/>
              </a:rPr>
              <a:t>So</a:t>
            </a:r>
            <a:r>
              <a:rPr sz="3800" spc="-20" dirty="0">
                <a:solidFill>
                  <a:srgbClr val="7F7F7F"/>
                </a:solidFill>
                <a:latin typeface="Century Gothic"/>
                <a:cs typeface="Century Gothic"/>
              </a:rPr>
              <a:t>f</a:t>
            </a:r>
            <a:r>
              <a:rPr sz="3800" dirty="0">
                <a:solidFill>
                  <a:srgbClr val="7F7F7F"/>
                </a:solidFill>
                <a:latin typeface="Century Gothic"/>
                <a:cs typeface="Century Gothic"/>
              </a:rPr>
              <a:t>tw</a:t>
            </a:r>
            <a:r>
              <a:rPr sz="3800" spc="-20" dirty="0">
                <a:solidFill>
                  <a:srgbClr val="7F7F7F"/>
                </a:solidFill>
                <a:latin typeface="Century Gothic"/>
                <a:cs typeface="Century Gothic"/>
              </a:rPr>
              <a:t>a</a:t>
            </a:r>
            <a:r>
              <a:rPr sz="3800" dirty="0">
                <a:solidFill>
                  <a:srgbClr val="7F7F7F"/>
                </a:solidFill>
                <a:latin typeface="Century Gothic"/>
                <a:cs typeface="Century Gothic"/>
              </a:rPr>
              <a:t>re</a:t>
            </a:r>
            <a:r>
              <a:rPr sz="3800" spc="60" dirty="0">
                <a:solidFill>
                  <a:srgbClr val="7F7F7F"/>
                </a:solidFill>
                <a:latin typeface="Times New Roman"/>
                <a:cs typeface="Times New Roman"/>
              </a:rPr>
              <a:t> </a:t>
            </a:r>
            <a:r>
              <a:rPr sz="3800" spc="10" dirty="0">
                <a:solidFill>
                  <a:srgbClr val="7F7F7F"/>
                </a:solidFill>
                <a:latin typeface="Century Gothic"/>
                <a:cs typeface="Century Gothic"/>
              </a:rPr>
              <a:t>d</a:t>
            </a:r>
            <a:r>
              <a:rPr sz="3800" dirty="0">
                <a:solidFill>
                  <a:srgbClr val="7F7F7F"/>
                </a:solidFill>
                <a:latin typeface="Century Gothic"/>
                <a:cs typeface="Century Gothic"/>
              </a:rPr>
              <a:t>e</a:t>
            </a:r>
            <a:r>
              <a:rPr sz="3800" spc="60" dirty="0">
                <a:solidFill>
                  <a:srgbClr val="7F7F7F"/>
                </a:solidFill>
                <a:latin typeface="Times New Roman"/>
                <a:cs typeface="Times New Roman"/>
              </a:rPr>
              <a:t> </a:t>
            </a:r>
            <a:r>
              <a:rPr sz="3800" spc="-5" dirty="0">
                <a:solidFill>
                  <a:srgbClr val="7F7F7F"/>
                </a:solidFill>
                <a:latin typeface="Century Gothic"/>
                <a:cs typeface="Century Gothic"/>
              </a:rPr>
              <a:t>s</a:t>
            </a:r>
            <a:r>
              <a:rPr sz="3800" spc="15" dirty="0">
                <a:solidFill>
                  <a:srgbClr val="7F7F7F"/>
                </a:solidFill>
                <a:latin typeface="Century Gothic"/>
                <a:cs typeface="Century Gothic"/>
              </a:rPr>
              <a:t>i</a:t>
            </a:r>
            <a:r>
              <a:rPr sz="3800" spc="-5" dirty="0">
                <a:solidFill>
                  <a:srgbClr val="7F7F7F"/>
                </a:solidFill>
                <a:latin typeface="Century Gothic"/>
                <a:cs typeface="Century Gothic"/>
              </a:rPr>
              <a:t>ste</a:t>
            </a:r>
            <a:r>
              <a:rPr sz="3800" spc="-15" dirty="0">
                <a:solidFill>
                  <a:srgbClr val="7F7F7F"/>
                </a:solidFill>
                <a:latin typeface="Century Gothic"/>
                <a:cs typeface="Century Gothic"/>
              </a:rPr>
              <a:t>m</a:t>
            </a:r>
            <a:r>
              <a:rPr sz="3800" spc="-20" dirty="0">
                <a:solidFill>
                  <a:srgbClr val="7F7F7F"/>
                </a:solidFill>
                <a:latin typeface="Century Gothic"/>
                <a:cs typeface="Century Gothic"/>
              </a:rPr>
              <a:t>a</a:t>
            </a:r>
            <a:r>
              <a:rPr sz="3800" dirty="0">
                <a:solidFill>
                  <a:srgbClr val="7F7F7F"/>
                </a:solidFill>
                <a:latin typeface="Century Gothic"/>
                <a:cs typeface="Century Gothic"/>
              </a:rPr>
              <a:t>s</a:t>
            </a:r>
            <a:endParaRPr sz="3800">
              <a:latin typeface="Century Gothic"/>
              <a:cs typeface="Century Gothic"/>
            </a:endParaRPr>
          </a:p>
          <a:p>
            <a:pPr marL="1192530" lvl="1" indent="-453390">
              <a:lnSpc>
                <a:spcPct val="100000"/>
              </a:lnSpc>
              <a:spcBef>
                <a:spcPts val="675"/>
              </a:spcBef>
              <a:buClr>
                <a:srgbClr val="7F7F7F"/>
              </a:buClr>
              <a:buFont typeface="Courier New"/>
              <a:buChar char="o"/>
              <a:tabLst>
                <a:tab pos="1193165" algn="l"/>
              </a:tabLst>
            </a:pPr>
            <a:r>
              <a:rPr sz="2450" spc="-5" dirty="0">
                <a:solidFill>
                  <a:srgbClr val="7F7F7F"/>
                </a:solidFill>
                <a:latin typeface="Century Gothic"/>
                <a:cs typeface="Century Gothic"/>
              </a:rPr>
              <a:t>S</a:t>
            </a:r>
            <a:r>
              <a:rPr sz="2450" spc="15" dirty="0">
                <a:solidFill>
                  <a:srgbClr val="7F7F7F"/>
                </a:solidFill>
                <a:latin typeface="Century Gothic"/>
                <a:cs typeface="Century Gothic"/>
              </a:rPr>
              <a:t>O</a:t>
            </a:r>
            <a:r>
              <a:rPr sz="2450" spc="5" dirty="0">
                <a:solidFill>
                  <a:srgbClr val="7F7F7F"/>
                </a:solidFill>
                <a:latin typeface="Century Gothic"/>
                <a:cs typeface="Century Gothic"/>
              </a:rPr>
              <a:t>,</a:t>
            </a:r>
            <a:r>
              <a:rPr sz="2450" spc="100" dirty="0">
                <a:solidFill>
                  <a:srgbClr val="7F7F7F"/>
                </a:solidFill>
                <a:latin typeface="Times New Roman"/>
                <a:cs typeface="Times New Roman"/>
              </a:rPr>
              <a:t> </a:t>
            </a:r>
            <a:r>
              <a:rPr sz="2450" spc="5" dirty="0">
                <a:solidFill>
                  <a:srgbClr val="7F7F7F"/>
                </a:solidFill>
                <a:latin typeface="Century Gothic"/>
                <a:cs typeface="Century Gothic"/>
              </a:rPr>
              <a:t>d</a:t>
            </a:r>
            <a:r>
              <a:rPr sz="2450" spc="15" dirty="0">
                <a:solidFill>
                  <a:srgbClr val="7F7F7F"/>
                </a:solidFill>
                <a:latin typeface="Century Gothic"/>
                <a:cs typeface="Century Gothic"/>
              </a:rPr>
              <a:t>e</a:t>
            </a:r>
            <a:r>
              <a:rPr sz="2450" spc="10" dirty="0">
                <a:solidFill>
                  <a:srgbClr val="7F7F7F"/>
                </a:solidFill>
                <a:latin typeface="Century Gothic"/>
                <a:cs typeface="Century Gothic"/>
              </a:rPr>
              <a:t>s</a:t>
            </a:r>
            <a:r>
              <a:rPr sz="2450" spc="5" dirty="0">
                <a:solidFill>
                  <a:srgbClr val="7F7F7F"/>
                </a:solidFill>
                <a:latin typeface="Century Gothic"/>
                <a:cs typeface="Century Gothic"/>
              </a:rPr>
              <a:t>ar</a:t>
            </a:r>
            <a:r>
              <a:rPr sz="2450" spc="15" dirty="0">
                <a:solidFill>
                  <a:srgbClr val="7F7F7F"/>
                </a:solidFill>
                <a:latin typeface="Century Gothic"/>
                <a:cs typeface="Century Gothic"/>
              </a:rPr>
              <a:t>ro</a:t>
            </a:r>
            <a:r>
              <a:rPr sz="2450" spc="35" dirty="0">
                <a:solidFill>
                  <a:srgbClr val="7F7F7F"/>
                </a:solidFill>
                <a:latin typeface="Century Gothic"/>
                <a:cs typeface="Century Gothic"/>
              </a:rPr>
              <a:t>l</a:t>
            </a:r>
            <a:r>
              <a:rPr sz="2450" spc="40" dirty="0">
                <a:solidFill>
                  <a:srgbClr val="7F7F7F"/>
                </a:solidFill>
                <a:latin typeface="Century Gothic"/>
                <a:cs typeface="Century Gothic"/>
              </a:rPr>
              <a:t>l</a:t>
            </a:r>
            <a:r>
              <a:rPr sz="2450" spc="10" dirty="0">
                <a:solidFill>
                  <a:srgbClr val="7F7F7F"/>
                </a:solidFill>
                <a:latin typeface="Century Gothic"/>
                <a:cs typeface="Century Gothic"/>
              </a:rPr>
              <a:t>o,</a:t>
            </a:r>
            <a:r>
              <a:rPr sz="2450" spc="55" dirty="0">
                <a:solidFill>
                  <a:srgbClr val="7F7F7F"/>
                </a:solidFill>
                <a:latin typeface="Times New Roman"/>
                <a:cs typeface="Times New Roman"/>
              </a:rPr>
              <a:t> </a:t>
            </a:r>
            <a:r>
              <a:rPr sz="2450" spc="10" dirty="0">
                <a:solidFill>
                  <a:srgbClr val="7F7F7F"/>
                </a:solidFill>
                <a:latin typeface="Century Gothic"/>
                <a:cs typeface="Century Gothic"/>
              </a:rPr>
              <a:t>u</a:t>
            </a:r>
            <a:r>
              <a:rPr sz="2450" spc="-45" dirty="0">
                <a:solidFill>
                  <a:srgbClr val="7F7F7F"/>
                </a:solidFill>
                <a:latin typeface="Century Gothic"/>
                <a:cs typeface="Century Gothic"/>
              </a:rPr>
              <a:t>t</a:t>
            </a:r>
            <a:r>
              <a:rPr sz="2450" spc="80" dirty="0">
                <a:solidFill>
                  <a:srgbClr val="7F7F7F"/>
                </a:solidFill>
                <a:latin typeface="Century Gothic"/>
                <a:cs typeface="Century Gothic"/>
              </a:rPr>
              <a:t>i</a:t>
            </a:r>
            <a:r>
              <a:rPr sz="2450" spc="40" dirty="0">
                <a:solidFill>
                  <a:srgbClr val="7F7F7F"/>
                </a:solidFill>
                <a:latin typeface="Century Gothic"/>
                <a:cs typeface="Century Gothic"/>
              </a:rPr>
              <a:t>l</a:t>
            </a:r>
            <a:r>
              <a:rPr sz="2450" spc="80" dirty="0">
                <a:solidFill>
                  <a:srgbClr val="7F7F7F"/>
                </a:solidFill>
                <a:latin typeface="Century Gothic"/>
                <a:cs typeface="Century Gothic"/>
              </a:rPr>
              <a:t>i</a:t>
            </a:r>
            <a:r>
              <a:rPr sz="2450" spc="5" dirty="0">
                <a:solidFill>
                  <a:srgbClr val="7F7F7F"/>
                </a:solidFill>
                <a:latin typeface="Century Gothic"/>
                <a:cs typeface="Century Gothic"/>
              </a:rPr>
              <a:t>d</a:t>
            </a:r>
            <a:r>
              <a:rPr sz="2450" spc="10" dirty="0">
                <a:solidFill>
                  <a:srgbClr val="7F7F7F"/>
                </a:solidFill>
                <a:latin typeface="Century Gothic"/>
                <a:cs typeface="Century Gothic"/>
              </a:rPr>
              <a:t>a</a:t>
            </a:r>
            <a:r>
              <a:rPr sz="2450" dirty="0">
                <a:solidFill>
                  <a:srgbClr val="7F7F7F"/>
                </a:solidFill>
                <a:latin typeface="Century Gothic"/>
                <a:cs typeface="Century Gothic"/>
              </a:rPr>
              <a:t>d</a:t>
            </a:r>
            <a:r>
              <a:rPr sz="2450" spc="10" dirty="0">
                <a:solidFill>
                  <a:srgbClr val="7F7F7F"/>
                </a:solidFill>
                <a:latin typeface="Century Gothic"/>
                <a:cs typeface="Century Gothic"/>
              </a:rPr>
              <a:t>es</a:t>
            </a:r>
            <a:endParaRPr sz="2450">
              <a:latin typeface="Century Gothic"/>
              <a:cs typeface="Century Gothic"/>
            </a:endParaRPr>
          </a:p>
          <a:p>
            <a:pPr marL="556260" indent="-543560">
              <a:lnSpc>
                <a:spcPct val="100000"/>
              </a:lnSpc>
              <a:spcBef>
                <a:spcPts val="900"/>
              </a:spcBef>
              <a:buClr>
                <a:srgbClr val="7F7F7F"/>
              </a:buClr>
              <a:buFont typeface="Arial"/>
              <a:buChar char="•"/>
              <a:tabLst>
                <a:tab pos="556895" algn="l"/>
              </a:tabLst>
            </a:pPr>
            <a:r>
              <a:rPr sz="3800" spc="-5" dirty="0">
                <a:solidFill>
                  <a:srgbClr val="7F7F7F"/>
                </a:solidFill>
                <a:latin typeface="Century Gothic"/>
                <a:cs typeface="Century Gothic"/>
              </a:rPr>
              <a:t>So</a:t>
            </a:r>
            <a:r>
              <a:rPr sz="3800" spc="-20" dirty="0">
                <a:solidFill>
                  <a:srgbClr val="7F7F7F"/>
                </a:solidFill>
                <a:latin typeface="Century Gothic"/>
                <a:cs typeface="Century Gothic"/>
              </a:rPr>
              <a:t>f</a:t>
            </a:r>
            <a:r>
              <a:rPr sz="3800" dirty="0">
                <a:solidFill>
                  <a:srgbClr val="7F7F7F"/>
                </a:solidFill>
                <a:latin typeface="Century Gothic"/>
                <a:cs typeface="Century Gothic"/>
              </a:rPr>
              <a:t>tw</a:t>
            </a:r>
            <a:r>
              <a:rPr sz="3800" spc="-20" dirty="0">
                <a:solidFill>
                  <a:srgbClr val="7F7F7F"/>
                </a:solidFill>
                <a:latin typeface="Century Gothic"/>
                <a:cs typeface="Century Gothic"/>
              </a:rPr>
              <a:t>a</a:t>
            </a:r>
            <a:r>
              <a:rPr sz="3800" dirty="0">
                <a:solidFill>
                  <a:srgbClr val="7F7F7F"/>
                </a:solidFill>
                <a:latin typeface="Century Gothic"/>
                <a:cs typeface="Century Gothic"/>
              </a:rPr>
              <a:t>re</a:t>
            </a:r>
            <a:r>
              <a:rPr sz="3800" spc="60" dirty="0">
                <a:solidFill>
                  <a:srgbClr val="7F7F7F"/>
                </a:solidFill>
                <a:latin typeface="Times New Roman"/>
                <a:cs typeface="Times New Roman"/>
              </a:rPr>
              <a:t> </a:t>
            </a:r>
            <a:r>
              <a:rPr sz="3800" spc="10" dirty="0">
                <a:solidFill>
                  <a:srgbClr val="7F7F7F"/>
                </a:solidFill>
                <a:latin typeface="Century Gothic"/>
                <a:cs typeface="Century Gothic"/>
              </a:rPr>
              <a:t>d</a:t>
            </a:r>
            <a:r>
              <a:rPr sz="3800" dirty="0">
                <a:solidFill>
                  <a:srgbClr val="7F7F7F"/>
                </a:solidFill>
                <a:latin typeface="Century Gothic"/>
                <a:cs typeface="Century Gothic"/>
              </a:rPr>
              <a:t>e</a:t>
            </a:r>
            <a:r>
              <a:rPr sz="3800" spc="60" dirty="0">
                <a:solidFill>
                  <a:srgbClr val="7F7F7F"/>
                </a:solidFill>
                <a:latin typeface="Times New Roman"/>
                <a:cs typeface="Times New Roman"/>
              </a:rPr>
              <a:t> </a:t>
            </a:r>
            <a:r>
              <a:rPr sz="3800" spc="-20" dirty="0">
                <a:solidFill>
                  <a:srgbClr val="7F7F7F"/>
                </a:solidFill>
                <a:latin typeface="Century Gothic"/>
                <a:cs typeface="Century Gothic"/>
              </a:rPr>
              <a:t>a</a:t>
            </a:r>
            <a:r>
              <a:rPr sz="3800" spc="-5" dirty="0">
                <a:solidFill>
                  <a:srgbClr val="7F7F7F"/>
                </a:solidFill>
                <a:latin typeface="Century Gothic"/>
                <a:cs typeface="Century Gothic"/>
              </a:rPr>
              <a:t>p</a:t>
            </a:r>
            <a:r>
              <a:rPr sz="3800" spc="10" dirty="0">
                <a:solidFill>
                  <a:srgbClr val="7F7F7F"/>
                </a:solidFill>
                <a:latin typeface="Century Gothic"/>
                <a:cs typeface="Century Gothic"/>
              </a:rPr>
              <a:t>l</a:t>
            </a:r>
            <a:r>
              <a:rPr sz="3800" spc="25" dirty="0">
                <a:solidFill>
                  <a:srgbClr val="7F7F7F"/>
                </a:solidFill>
                <a:latin typeface="Century Gothic"/>
                <a:cs typeface="Century Gothic"/>
              </a:rPr>
              <a:t>i</a:t>
            </a:r>
            <a:r>
              <a:rPr sz="3800" spc="10" dirty="0">
                <a:solidFill>
                  <a:srgbClr val="7F7F7F"/>
                </a:solidFill>
                <a:latin typeface="Century Gothic"/>
                <a:cs typeface="Century Gothic"/>
              </a:rPr>
              <a:t>c</a:t>
            </a:r>
            <a:r>
              <a:rPr sz="3800" spc="-20" dirty="0">
                <a:solidFill>
                  <a:srgbClr val="7F7F7F"/>
                </a:solidFill>
                <a:latin typeface="Century Gothic"/>
                <a:cs typeface="Century Gothic"/>
              </a:rPr>
              <a:t>a</a:t>
            </a:r>
            <a:r>
              <a:rPr sz="3800" spc="10" dirty="0">
                <a:solidFill>
                  <a:srgbClr val="7F7F7F"/>
                </a:solidFill>
                <a:latin typeface="Century Gothic"/>
                <a:cs typeface="Century Gothic"/>
              </a:rPr>
              <a:t>c</a:t>
            </a:r>
            <a:r>
              <a:rPr sz="3800" spc="25" dirty="0">
                <a:solidFill>
                  <a:srgbClr val="7F7F7F"/>
                </a:solidFill>
                <a:latin typeface="Century Gothic"/>
                <a:cs typeface="Century Gothic"/>
              </a:rPr>
              <a:t>i</a:t>
            </a:r>
            <a:r>
              <a:rPr sz="3800" spc="-15" dirty="0">
                <a:solidFill>
                  <a:srgbClr val="7F7F7F"/>
                </a:solidFill>
                <a:latin typeface="Century Gothic"/>
                <a:cs typeface="Century Gothic"/>
              </a:rPr>
              <a:t>o</a:t>
            </a:r>
            <a:r>
              <a:rPr sz="3800" spc="-25" dirty="0">
                <a:solidFill>
                  <a:srgbClr val="7F7F7F"/>
                </a:solidFill>
                <a:latin typeface="Century Gothic"/>
                <a:cs typeface="Century Gothic"/>
              </a:rPr>
              <a:t>n</a:t>
            </a:r>
            <a:r>
              <a:rPr sz="3800" dirty="0">
                <a:solidFill>
                  <a:srgbClr val="7F7F7F"/>
                </a:solidFill>
                <a:latin typeface="Century Gothic"/>
                <a:cs typeface="Century Gothic"/>
              </a:rPr>
              <a:t>es</a:t>
            </a:r>
            <a:endParaRPr sz="3800">
              <a:latin typeface="Century Gothic"/>
              <a:cs typeface="Century Gothic"/>
            </a:endParaRPr>
          </a:p>
          <a:p>
            <a:pPr marL="1192530" lvl="1" indent="-453390">
              <a:lnSpc>
                <a:spcPct val="100000"/>
              </a:lnSpc>
              <a:spcBef>
                <a:spcPts val="675"/>
              </a:spcBef>
              <a:buClr>
                <a:srgbClr val="7F7F7F"/>
              </a:buClr>
              <a:buFont typeface="Courier New"/>
              <a:buChar char="o"/>
              <a:tabLst>
                <a:tab pos="1193165" algn="l"/>
              </a:tabLst>
            </a:pPr>
            <a:r>
              <a:rPr sz="2450" spc="5" dirty="0">
                <a:solidFill>
                  <a:srgbClr val="7F7F7F"/>
                </a:solidFill>
                <a:latin typeface="Century Gothic"/>
                <a:cs typeface="Century Gothic"/>
              </a:rPr>
              <a:t>E</a:t>
            </a:r>
            <a:r>
              <a:rPr sz="2450" spc="10" dirty="0">
                <a:solidFill>
                  <a:srgbClr val="7F7F7F"/>
                </a:solidFill>
                <a:latin typeface="Century Gothic"/>
                <a:cs typeface="Century Gothic"/>
              </a:rPr>
              <a:t>L</a:t>
            </a:r>
            <a:r>
              <a:rPr sz="2450" spc="75" dirty="0">
                <a:solidFill>
                  <a:srgbClr val="7F7F7F"/>
                </a:solidFill>
                <a:latin typeface="Times New Roman"/>
                <a:cs typeface="Times New Roman"/>
              </a:rPr>
              <a:t> </a:t>
            </a:r>
            <a:r>
              <a:rPr sz="2450" spc="10" dirty="0">
                <a:solidFill>
                  <a:srgbClr val="7F7F7F"/>
                </a:solidFill>
                <a:latin typeface="Century Gothic"/>
                <a:cs typeface="Century Gothic"/>
              </a:rPr>
              <a:t>r</a:t>
            </a:r>
            <a:r>
              <a:rPr sz="2450" spc="15" dirty="0">
                <a:solidFill>
                  <a:srgbClr val="7F7F7F"/>
                </a:solidFill>
                <a:latin typeface="Century Gothic"/>
                <a:cs typeface="Century Gothic"/>
              </a:rPr>
              <a:t>e</a:t>
            </a:r>
            <a:r>
              <a:rPr sz="2450" spc="10" dirty="0">
                <a:solidFill>
                  <a:srgbClr val="7F7F7F"/>
                </a:solidFill>
                <a:latin typeface="Century Gothic"/>
                <a:cs typeface="Century Gothic"/>
              </a:rPr>
              <a:t>s</a:t>
            </a:r>
            <a:r>
              <a:rPr sz="2450" spc="-45" dirty="0">
                <a:solidFill>
                  <a:srgbClr val="7F7F7F"/>
                </a:solidFill>
                <a:latin typeface="Century Gothic"/>
                <a:cs typeface="Century Gothic"/>
              </a:rPr>
              <a:t>t</a:t>
            </a:r>
            <a:r>
              <a:rPr sz="2450" spc="15" dirty="0">
                <a:solidFill>
                  <a:srgbClr val="7F7F7F"/>
                </a:solidFill>
                <a:latin typeface="Century Gothic"/>
                <a:cs typeface="Century Gothic"/>
              </a:rPr>
              <a:t>o</a:t>
            </a:r>
            <a:r>
              <a:rPr sz="2450" spc="135" dirty="0">
                <a:solidFill>
                  <a:srgbClr val="7F7F7F"/>
                </a:solidFill>
                <a:latin typeface="Times New Roman"/>
                <a:cs typeface="Times New Roman"/>
              </a:rPr>
              <a:t> </a:t>
            </a:r>
            <a:r>
              <a:rPr sz="2450" spc="5" dirty="0">
                <a:solidFill>
                  <a:srgbClr val="7F7F7F"/>
                </a:solidFill>
                <a:latin typeface="Century Gothic"/>
                <a:cs typeface="Century Gothic"/>
              </a:rPr>
              <a:t>d</a:t>
            </a:r>
            <a:r>
              <a:rPr sz="2450" spc="15" dirty="0">
                <a:solidFill>
                  <a:srgbClr val="7F7F7F"/>
                </a:solidFill>
                <a:latin typeface="Century Gothic"/>
                <a:cs typeface="Century Gothic"/>
              </a:rPr>
              <a:t>e</a:t>
            </a:r>
            <a:r>
              <a:rPr sz="2450" spc="110" dirty="0">
                <a:solidFill>
                  <a:srgbClr val="7F7F7F"/>
                </a:solidFill>
                <a:latin typeface="Times New Roman"/>
                <a:cs typeface="Times New Roman"/>
              </a:rPr>
              <a:t> </a:t>
            </a:r>
            <a:r>
              <a:rPr sz="2450" spc="5" dirty="0">
                <a:solidFill>
                  <a:srgbClr val="7F7F7F"/>
                </a:solidFill>
                <a:latin typeface="Century Gothic"/>
                <a:cs typeface="Century Gothic"/>
              </a:rPr>
              <a:t>pro</a:t>
            </a:r>
            <a:r>
              <a:rPr sz="2450" spc="-5" dirty="0">
                <a:solidFill>
                  <a:srgbClr val="7F7F7F"/>
                </a:solidFill>
                <a:latin typeface="Century Gothic"/>
                <a:cs typeface="Century Gothic"/>
              </a:rPr>
              <a:t>g</a:t>
            </a:r>
            <a:r>
              <a:rPr sz="2450" spc="10" dirty="0">
                <a:solidFill>
                  <a:srgbClr val="7F7F7F"/>
                </a:solidFill>
                <a:latin typeface="Century Gothic"/>
                <a:cs typeface="Century Gothic"/>
              </a:rPr>
              <a:t>ramas</a:t>
            </a:r>
            <a:endParaRPr sz="2450">
              <a:latin typeface="Century Gothic"/>
              <a:cs typeface="Century Gothic"/>
            </a:endParaRPr>
          </a:p>
        </p:txBody>
      </p:sp>
      <p:sp>
        <p:nvSpPr>
          <p:cNvPr id="6" name="object 6"/>
          <p:cNvSpPr/>
          <p:nvPr/>
        </p:nvSpPr>
        <p:spPr>
          <a:xfrm>
            <a:off x="9956810" y="4518293"/>
            <a:ext cx="5943600" cy="459522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13416777" y="228600"/>
            <a:ext cx="1895475" cy="228600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p:txBody>
          <a:bodyPr/>
          <a:lstStyle/>
          <a:p>
            <a:pPr>
              <a:defRPr/>
            </a:pPr>
            <a:fld id="{AAF6C5B8-5BC8-4BB3-906C-B6F808D234A5}" type="slidenum">
              <a:rPr lang="es-ES"/>
              <a:pPr>
                <a:defRPr/>
              </a:pPr>
              <a:t>18</a:t>
            </a:fld>
            <a:endParaRPr lang="es-ES" dirty="0"/>
          </a:p>
        </p:txBody>
      </p:sp>
      <p:sp>
        <p:nvSpPr>
          <p:cNvPr id="10247" name="2 Subtítulo"/>
          <p:cNvSpPr>
            <a:spLocks/>
          </p:cNvSpPr>
          <p:nvPr/>
        </p:nvSpPr>
        <p:spPr bwMode="auto">
          <a:xfrm>
            <a:off x="2175934" y="4140200"/>
            <a:ext cx="11379200" cy="1583267"/>
          </a:xfrm>
          <a:prstGeom prst="rect">
            <a:avLst/>
          </a:prstGeom>
          <a:noFill/>
          <a:ln w="9525">
            <a:noFill/>
            <a:miter lim="800000"/>
            <a:headEnd/>
            <a:tailEnd/>
          </a:ln>
        </p:spPr>
        <p:txBody>
          <a:bodyPr lIns="145143" tIns="72571" rIns="145143" bIns="72571"/>
          <a:lstStyle/>
          <a:p>
            <a:pPr algn="ctr">
              <a:spcBef>
                <a:spcPct val="20000"/>
              </a:spcBef>
              <a:buFont typeface="Arial" charset="0"/>
              <a:buNone/>
            </a:pPr>
            <a:r>
              <a:rPr lang="es-ES_tradnl" sz="5100" b="1" dirty="0">
                <a:latin typeface="Calibri" pitchFamily="34" charset="0"/>
              </a:rPr>
              <a:t>CONTROL STRUCTURES</a:t>
            </a:r>
          </a:p>
          <a:p>
            <a:pPr algn="ctr">
              <a:spcBef>
                <a:spcPct val="20000"/>
              </a:spcBef>
              <a:buFont typeface="Arial" charset="0"/>
              <a:buNone/>
            </a:pPr>
            <a:endParaRPr lang="es-ES_tradnl" sz="5100" b="1" dirty="0">
              <a:latin typeface="Calibri" pitchFamily="34" charset="0"/>
            </a:endParaRPr>
          </a:p>
          <a:p>
            <a:pPr algn="ctr">
              <a:spcBef>
                <a:spcPct val="20000"/>
              </a:spcBef>
              <a:buFont typeface="Arial" charset="0"/>
              <a:buNone/>
            </a:pPr>
            <a:r>
              <a:rPr lang="es-ES_tradnl" sz="5100" b="1" dirty="0">
                <a:latin typeface="Calibri" pitchFamily="34" charset="0"/>
              </a:rPr>
              <a:t>Descanso – volvemos a las 12:00</a:t>
            </a:r>
            <a:endParaRPr lang="es-ES" sz="5100" b="1" dirty="0">
              <a:latin typeface="Calibri"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B725ADA2-46DF-454B-8F73-2CA0F2C86CB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75871" y="1499659"/>
            <a:ext cx="7951436" cy="6624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Rectangle 2">
            <a:extLst>
              <a:ext uri="{FF2B5EF4-FFF2-40B4-BE49-F238E27FC236}">
                <a16:creationId xmlns:a16="http://schemas.microsoft.com/office/drawing/2014/main" id="{8B8CEDD8-41C1-4181-8290-17017BC0E90C}"/>
              </a:ext>
            </a:extLst>
          </p:cNvPr>
          <p:cNvSpPr>
            <a:spLocks noGrp="1" noChangeArrowheads="1"/>
          </p:cNvSpPr>
          <p:nvPr>
            <p:ph type="title" idx="4294967295"/>
          </p:nvPr>
        </p:nvSpPr>
        <p:spPr>
          <a:xfrm>
            <a:off x="584200" y="-457200"/>
            <a:ext cx="16576939" cy="2031325"/>
          </a:xfrm>
        </p:spPr>
        <p:txBody>
          <a:bodyPr/>
          <a:lstStyle/>
          <a:p>
            <a:pPr eaLnBrk="1" hangingPunct="1"/>
            <a:br>
              <a:rPr lang="en-US" altLang="es-ES_tradnl" sz="4400" dirty="0">
                <a:latin typeface="Calibri" panose="020F0502020204030204" pitchFamily="34" charset="0"/>
              </a:rPr>
            </a:br>
            <a:r>
              <a:rPr lang="en-US" altLang="es-ES_tradnl" sz="4400" dirty="0">
                <a:latin typeface="Calibri" panose="020F0502020204030204" pitchFamily="34" charset="0"/>
              </a:rPr>
              <a:t>ONE SINGLE TRAIN (no parallelism) and while and if code </a:t>
            </a:r>
            <a:br>
              <a:rPr lang="en-US" altLang="es-ES_tradnl" sz="4400" dirty="0">
                <a:latin typeface="Calibri" panose="020F0502020204030204" pitchFamily="34" charset="0"/>
              </a:rPr>
            </a:br>
            <a:endParaRPr lang="en-US" altLang="es-ES_tradnl" sz="4400" dirty="0">
              <a:latin typeface="Calibri" panose="020F0502020204030204" pitchFamily="34" charset="0"/>
            </a:endParaRPr>
          </a:p>
        </p:txBody>
      </p:sp>
      <p:pic>
        <p:nvPicPr>
          <p:cNvPr id="1026" name="Picture 2" descr="D:\01-IE\01-Master Big Data and Business Analytics\IE-MBD-EN-BL ENE-2021J-1\Statistical Programming - Python\03-SESSION5-VC-PythonBasicsStructures\uk_old_railway_network.jpg"/>
          <p:cNvPicPr>
            <a:picLocks noChangeAspect="1" noChangeArrowheads="1"/>
          </p:cNvPicPr>
          <p:nvPr/>
        </p:nvPicPr>
        <p:blipFill>
          <a:blip r:embed="rId3" cstate="print"/>
          <a:srcRect/>
          <a:stretch>
            <a:fillRect/>
          </a:stretch>
        </p:blipFill>
        <p:spPr bwMode="auto">
          <a:xfrm>
            <a:off x="63104" y="1211627"/>
            <a:ext cx="6773333" cy="7518400"/>
          </a:xfrm>
          <a:prstGeom prst="rect">
            <a:avLst/>
          </a:prstGeom>
          <a:noFill/>
        </p:spPr>
      </p:pic>
      <p:cxnSp>
        <p:nvCxnSpPr>
          <p:cNvPr id="6" name="Straight Arrow Connector 5"/>
          <p:cNvCxnSpPr/>
          <p:nvPr/>
        </p:nvCxnSpPr>
        <p:spPr>
          <a:xfrm>
            <a:off x="3519488" y="1691680"/>
            <a:ext cx="1792199" cy="4608512"/>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pic>
        <p:nvPicPr>
          <p:cNvPr id="1029" name="Picture 5"/>
          <p:cNvPicPr>
            <a:picLocks noChangeAspect="1" noChangeArrowheads="1"/>
          </p:cNvPicPr>
          <p:nvPr/>
        </p:nvPicPr>
        <p:blipFill>
          <a:blip r:embed="rId4" cstate="print"/>
          <a:srcRect/>
          <a:stretch>
            <a:fillRect/>
          </a:stretch>
        </p:blipFill>
        <p:spPr bwMode="auto">
          <a:xfrm>
            <a:off x="14400698" y="1595669"/>
            <a:ext cx="1405467" cy="6912768"/>
          </a:xfrm>
          <a:prstGeom prst="rect">
            <a:avLst/>
          </a:prstGeom>
          <a:noFill/>
          <a:ln w="9525">
            <a:noFill/>
            <a:miter lim="800000"/>
            <a:headEnd/>
            <a:tailEnd/>
          </a:ln>
        </p:spPr>
      </p:pic>
      <p:cxnSp>
        <p:nvCxnSpPr>
          <p:cNvPr id="24" name="Straight Arrow Connector 23"/>
          <p:cNvCxnSpPr/>
          <p:nvPr/>
        </p:nvCxnSpPr>
        <p:spPr>
          <a:xfrm>
            <a:off x="7103886" y="2171733"/>
            <a:ext cx="6528725" cy="0"/>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a:xfrm flipH="1">
            <a:off x="7103886" y="1787691"/>
            <a:ext cx="6272697" cy="192021"/>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a:off x="6975872" y="2747797"/>
            <a:ext cx="6528725" cy="0"/>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27" name="Straight Arrow Connector 26"/>
          <p:cNvCxnSpPr/>
          <p:nvPr/>
        </p:nvCxnSpPr>
        <p:spPr>
          <a:xfrm flipH="1">
            <a:off x="6975872" y="2267744"/>
            <a:ext cx="6656740" cy="288032"/>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a:off x="7103886" y="1787691"/>
            <a:ext cx="6528725" cy="0"/>
          </a:xfrm>
          <a:prstGeom prst="straightConnector1">
            <a:avLst/>
          </a:prstGeom>
          <a:ln>
            <a:solidFill>
              <a:srgbClr val="FF0000"/>
            </a:solidFill>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58807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8" presetClass="entr" presetSubtype="16" fill="hold" nodeType="clickEffect">
                                  <p:stCondLst>
                                    <p:cond delay="0"/>
                                  </p:stCondLst>
                                  <p:childTnLst>
                                    <p:set>
                                      <p:cBhvr>
                                        <p:cTn id="34" dur="1" fill="hold">
                                          <p:stCondLst>
                                            <p:cond delay="0"/>
                                          </p:stCondLst>
                                        </p:cTn>
                                        <p:tgtEl>
                                          <p:spTgt spid="1029"/>
                                        </p:tgtEl>
                                        <p:attrNameLst>
                                          <p:attrName>style.visibility</p:attrName>
                                        </p:attrNameLst>
                                      </p:cBhvr>
                                      <p:to>
                                        <p:strVal val="visible"/>
                                      </p:to>
                                    </p:set>
                                    <p:animEffect transition="in" filter="diamond(in)">
                                      <p:cBhvr>
                                        <p:cTn id="35" dur="20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Discover the Dataiku DSS Features and Editions"/>
          <p:cNvSpPr>
            <a:spLocks noChangeAspect="1" noChangeArrowheads="1"/>
          </p:cNvSpPr>
          <p:nvPr/>
        </p:nvSpPr>
        <p:spPr bwMode="auto">
          <a:xfrm>
            <a:off x="276578" y="-192616"/>
            <a:ext cx="541867" cy="406402"/>
          </a:xfrm>
          <a:prstGeom prst="rect">
            <a:avLst/>
          </a:prstGeom>
          <a:noFill/>
        </p:spPr>
        <p:txBody>
          <a:bodyPr vert="horz" wrap="square" lIns="162553" tIns="81276" rIns="162553" bIns="81276" numCol="1" anchor="t" anchorCtr="0" compatLnSpc="1">
            <a:prstTxWarp prst="textNoShape">
              <a:avLst/>
            </a:prstTxWarp>
          </a:bodyPr>
          <a:lstStyle/>
          <a:p>
            <a:endParaRPr lang="en-GB"/>
          </a:p>
        </p:txBody>
      </p:sp>
      <p:sp>
        <p:nvSpPr>
          <p:cNvPr id="1034" name="AutoShape 10" descr="Discover the Dataiku DSS Features and Editions"/>
          <p:cNvSpPr>
            <a:spLocks noChangeAspect="1" noChangeArrowheads="1"/>
          </p:cNvSpPr>
          <p:nvPr/>
        </p:nvSpPr>
        <p:spPr bwMode="auto">
          <a:xfrm>
            <a:off x="276578" y="-192616"/>
            <a:ext cx="541867" cy="406402"/>
          </a:xfrm>
          <a:prstGeom prst="rect">
            <a:avLst/>
          </a:prstGeom>
          <a:noFill/>
        </p:spPr>
        <p:txBody>
          <a:bodyPr vert="horz" wrap="square" lIns="162553" tIns="81276" rIns="162553" bIns="81276" numCol="1" anchor="t" anchorCtr="0" compatLnSpc="1">
            <a:prstTxWarp prst="textNoShape">
              <a:avLst/>
            </a:prstTxWarp>
          </a:bodyPr>
          <a:lstStyle/>
          <a:p>
            <a:endParaRPr lang="en-GB"/>
          </a:p>
        </p:txBody>
      </p:sp>
      <p:sp>
        <p:nvSpPr>
          <p:cNvPr id="18" name="Rectangle 17"/>
          <p:cNvSpPr/>
          <p:nvPr/>
        </p:nvSpPr>
        <p:spPr>
          <a:xfrm>
            <a:off x="5081155" y="2523773"/>
            <a:ext cx="6148593" cy="3088017"/>
          </a:xfrm>
          <a:prstGeom prst="rect">
            <a:avLst/>
          </a:prstGeom>
        </p:spPr>
        <p:txBody>
          <a:bodyPr wrap="none" lIns="162553" tIns="81276" rIns="162553" bIns="81276">
            <a:spAutoFit/>
          </a:bodyPr>
          <a:lstStyle/>
          <a:p>
            <a:pPr algn="ctr"/>
            <a:r>
              <a:rPr lang="es-ES" sz="4300" dirty="0">
                <a:solidFill>
                  <a:schemeClr val="accent6">
                    <a:lumMod val="75000"/>
                  </a:schemeClr>
                </a:solidFill>
              </a:rPr>
              <a:t>PYTHON BÁSICO – INTRO</a:t>
            </a:r>
          </a:p>
          <a:p>
            <a:pPr algn="ctr"/>
            <a:endParaRPr lang="es-ES" sz="4300" dirty="0"/>
          </a:p>
          <a:p>
            <a:pPr algn="ctr"/>
            <a:r>
              <a:rPr lang="es-ES" sz="4300" dirty="0"/>
              <a:t>Prof. Manoel Gadi</a:t>
            </a:r>
          </a:p>
          <a:p>
            <a:pPr algn="ctr"/>
            <a:r>
              <a:rPr lang="es-ES" sz="4300" dirty="0">
                <a:hlinkClick r:id="rId2"/>
              </a:rPr>
              <a:t>mfalonso@faculty.ie.edu</a:t>
            </a:r>
            <a:r>
              <a:rPr lang="es-ES" sz="4300" dirty="0"/>
              <a:t>  </a:t>
            </a:r>
          </a:p>
          <a:p>
            <a:endParaRPr lang="en-GB" dirty="0"/>
          </a:p>
        </p:txBody>
      </p:sp>
      <p:pic>
        <p:nvPicPr>
          <p:cNvPr id="21" name="Picture 24" descr="Manoel Fernando Alonso Gadi"/>
          <p:cNvPicPr>
            <a:picLocks noChangeAspect="1" noChangeArrowheads="1"/>
          </p:cNvPicPr>
          <p:nvPr/>
        </p:nvPicPr>
        <p:blipFill>
          <a:blip r:embed="rId3" cstate="print"/>
          <a:srcRect/>
          <a:stretch>
            <a:fillRect/>
          </a:stretch>
        </p:blipFill>
        <p:spPr bwMode="auto">
          <a:xfrm>
            <a:off x="6591829" y="5212071"/>
            <a:ext cx="3039534" cy="3039534"/>
          </a:xfrm>
          <a:prstGeom prst="rect">
            <a:avLst/>
          </a:prstGeom>
          <a:noFill/>
        </p:spPr>
      </p:pic>
      <p:pic>
        <p:nvPicPr>
          <p:cNvPr id="3" name="Gráfico 2">
            <a:extLst>
              <a:ext uri="{FF2B5EF4-FFF2-40B4-BE49-F238E27FC236}">
                <a16:creationId xmlns:a16="http://schemas.microsoft.com/office/drawing/2014/main" id="{F0F29BEF-5D45-43CC-B0DC-DEB096AAD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78746" y="446199"/>
            <a:ext cx="3753410" cy="14668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a:xfrm>
            <a:off x="11709401" y="8530170"/>
            <a:ext cx="3793067" cy="276999"/>
          </a:xfrm>
        </p:spPr>
        <p:txBody>
          <a:bodyPr/>
          <a:lstStyle/>
          <a:p>
            <a:pPr>
              <a:defRPr/>
            </a:pPr>
            <a:fld id="{6FAFEB9D-FCB7-4F86-9686-40858EC7892F}" type="slidenum">
              <a:rPr lang="es-ES"/>
              <a:pPr>
                <a:defRPr/>
              </a:pPr>
              <a:t>20</a:t>
            </a:fld>
            <a:endParaRPr lang="es-ES" dirty="0"/>
          </a:p>
        </p:txBody>
      </p:sp>
      <p:sp>
        <p:nvSpPr>
          <p:cNvPr id="13319" name="6 CuadroTexto"/>
          <p:cNvSpPr txBox="1">
            <a:spLocks noChangeArrowheads="1"/>
          </p:cNvSpPr>
          <p:nvPr/>
        </p:nvSpPr>
        <p:spPr bwMode="auto">
          <a:xfrm>
            <a:off x="1216380" y="2247901"/>
            <a:ext cx="13532555" cy="823668"/>
          </a:xfrm>
          <a:prstGeom prst="rect">
            <a:avLst/>
          </a:prstGeom>
          <a:noFill/>
          <a:ln w="9525">
            <a:noFill/>
            <a:miter lim="800000"/>
            <a:headEnd/>
            <a:tailEnd/>
          </a:ln>
        </p:spPr>
        <p:txBody>
          <a:bodyPr lIns="145143" tIns="72571" rIns="145143" bIns="72571">
            <a:spAutoFit/>
          </a:bodyPr>
          <a:lstStyle/>
          <a:p>
            <a:pPr algn="just" eaLnBrk="0" hangingPunct="0"/>
            <a:r>
              <a:rPr lang="en-US" sz="2200" b="1" dirty="0"/>
              <a:t>IF-WITHOUT ELSE:  </a:t>
            </a:r>
            <a:r>
              <a:rPr lang="en-US" sz="2200" dirty="0"/>
              <a:t>If the Condition is True, the Action is executed, otherwise the algorithm continues with its execution.</a:t>
            </a:r>
            <a:endParaRPr lang="es-ES_tradnl" sz="2200" dirty="0"/>
          </a:p>
        </p:txBody>
      </p:sp>
      <p:sp>
        <p:nvSpPr>
          <p:cNvPr id="3" name="Rectangle 11"/>
          <p:cNvSpPr>
            <a:spLocks noChangeArrowheads="1"/>
          </p:cNvSpPr>
          <p:nvPr/>
        </p:nvSpPr>
        <p:spPr bwMode="auto">
          <a:xfrm>
            <a:off x="832556" y="1143002"/>
            <a:ext cx="12800055" cy="423558"/>
          </a:xfrm>
          <a:prstGeom prst="rect">
            <a:avLst/>
          </a:prstGeom>
          <a:solidFill>
            <a:srgbClr val="00FFFF">
              <a:alpha val="56000"/>
            </a:srgbClr>
          </a:solidFill>
          <a:ln w="9525">
            <a:noFill/>
            <a:miter lim="800000"/>
            <a:headEnd/>
            <a:tailEnd/>
          </a:ln>
          <a:effectLst/>
        </p:spPr>
        <p:txBody>
          <a:bodyPr wrap="square" lIns="145143" tIns="72571" rIns="145143" bIns="72571">
            <a:spAutoFit/>
          </a:bodyPr>
          <a:lstStyle/>
          <a:p>
            <a:pPr>
              <a:defRPr/>
            </a:pPr>
            <a:r>
              <a:rPr lang="es-ES" b="1" dirty="0"/>
              <a:t>IF - </a:t>
            </a:r>
            <a:r>
              <a:rPr lang="es-ES" b="1" dirty="0" err="1"/>
              <a:t>Selective</a:t>
            </a:r>
            <a:r>
              <a:rPr lang="es-ES" b="1" dirty="0"/>
              <a:t> Control </a:t>
            </a:r>
            <a:r>
              <a:rPr lang="es-ES" b="1" dirty="0" err="1"/>
              <a:t>Structures</a:t>
            </a:r>
            <a:r>
              <a:rPr lang="es-ES" b="1" dirty="0"/>
              <a:t>.</a:t>
            </a:r>
            <a:endParaRPr lang="es-ES" dirty="0">
              <a:effectLst>
                <a:outerShdw blurRad="38100" dist="38100" dir="2700000" algn="tl">
                  <a:srgbClr val="FFFFFF"/>
                </a:outerShdw>
              </a:effectLst>
            </a:endParaRPr>
          </a:p>
        </p:txBody>
      </p:sp>
      <p:grpSp>
        <p:nvGrpSpPr>
          <p:cNvPr id="2" name="5 Grupo"/>
          <p:cNvGrpSpPr>
            <a:grpSpLocks/>
          </p:cNvGrpSpPr>
          <p:nvPr/>
        </p:nvGrpSpPr>
        <p:grpSpPr bwMode="auto">
          <a:xfrm>
            <a:off x="3180648" y="3888319"/>
            <a:ext cx="3437467" cy="1739900"/>
            <a:chOff x="390525" y="0"/>
            <a:chExt cx="1933575" cy="1304925"/>
          </a:xfrm>
        </p:grpSpPr>
        <p:sp>
          <p:nvSpPr>
            <p:cNvPr id="44" name="4 Decisión"/>
            <p:cNvSpPr/>
            <p:nvPr/>
          </p:nvSpPr>
          <p:spPr>
            <a:xfrm>
              <a:off x="390525" y="0"/>
              <a:ext cx="1562100" cy="866775"/>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sz="1700" dirty="0" err="1"/>
                <a:t>Is</a:t>
              </a:r>
              <a:r>
                <a:rPr lang="es-AR" sz="1700" dirty="0"/>
                <a:t> </a:t>
              </a:r>
              <a:r>
                <a:rPr lang="es-AR" sz="1700" dirty="0" err="1"/>
                <a:t>condition</a:t>
              </a:r>
              <a:r>
                <a:rPr lang="es-AR" sz="1700" dirty="0"/>
                <a:t> True?</a:t>
              </a:r>
            </a:p>
          </p:txBody>
        </p:sp>
        <p:cxnSp>
          <p:nvCxnSpPr>
            <p:cNvPr id="46" name="8 Conector recto de flecha"/>
            <p:cNvCxnSpPr/>
            <p:nvPr/>
          </p:nvCxnSpPr>
          <p:spPr bwMode="auto">
            <a:xfrm flipH="1">
              <a:off x="1171575" y="866775"/>
              <a:ext cx="0" cy="4381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7 Conector recto"/>
            <p:cNvCxnSpPr/>
            <p:nvPr/>
          </p:nvCxnSpPr>
          <p:spPr bwMode="auto">
            <a:xfrm flipH="1">
              <a:off x="1933575" y="428625"/>
              <a:ext cx="3905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322" name="3 CuadroTexto"/>
          <p:cNvSpPr txBox="1">
            <a:spLocks noChangeArrowheads="1"/>
          </p:cNvSpPr>
          <p:nvPr/>
        </p:nvSpPr>
        <p:spPr bwMode="auto">
          <a:xfrm>
            <a:off x="4044248" y="5151970"/>
            <a:ext cx="73163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sp>
        <p:nvSpPr>
          <p:cNvPr id="13323" name="23 CuadroTexto"/>
          <p:cNvSpPr txBox="1">
            <a:spLocks noChangeArrowheads="1"/>
          </p:cNvSpPr>
          <p:nvPr/>
        </p:nvSpPr>
        <p:spPr bwMode="auto">
          <a:xfrm>
            <a:off x="5977468" y="4095753"/>
            <a:ext cx="788321"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cxnSp>
        <p:nvCxnSpPr>
          <p:cNvPr id="57" name="8 Conector recto de flecha"/>
          <p:cNvCxnSpPr/>
          <p:nvPr/>
        </p:nvCxnSpPr>
        <p:spPr bwMode="auto">
          <a:xfrm>
            <a:off x="4569179" y="3304117"/>
            <a:ext cx="0"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3 Rectángulo"/>
          <p:cNvSpPr/>
          <p:nvPr/>
        </p:nvSpPr>
        <p:spPr>
          <a:xfrm>
            <a:off x="3200400" y="5628219"/>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Action</a:t>
            </a:r>
            <a:endParaRPr lang="es-AR" sz="1700" dirty="0"/>
          </a:p>
        </p:txBody>
      </p:sp>
      <p:cxnSp>
        <p:nvCxnSpPr>
          <p:cNvPr id="5" name="4 Conector recto de flecha"/>
          <p:cNvCxnSpPr>
            <a:stCxn id="58" idx="2"/>
          </p:cNvCxnSpPr>
          <p:nvPr/>
        </p:nvCxnSpPr>
        <p:spPr>
          <a:xfrm>
            <a:off x="4588933" y="6199717"/>
            <a:ext cx="0" cy="10392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8 Conector recto"/>
          <p:cNvCxnSpPr/>
          <p:nvPr/>
        </p:nvCxnSpPr>
        <p:spPr>
          <a:xfrm>
            <a:off x="6635045" y="4466168"/>
            <a:ext cx="0" cy="2254251"/>
          </a:xfrm>
          <a:prstGeom prst="line">
            <a:avLst/>
          </a:prstGeom>
        </p:spPr>
        <p:style>
          <a:lnRef idx="1">
            <a:schemeClr val="dk1"/>
          </a:lnRef>
          <a:fillRef idx="0">
            <a:schemeClr val="dk1"/>
          </a:fillRef>
          <a:effectRef idx="0">
            <a:schemeClr val="dk1"/>
          </a:effectRef>
          <a:fontRef idx="minor">
            <a:schemeClr val="tx1"/>
          </a:fontRef>
        </p:style>
      </p:cxnSp>
      <p:cxnSp>
        <p:nvCxnSpPr>
          <p:cNvPr id="14" name="13 Conector recto de flecha"/>
          <p:cNvCxnSpPr/>
          <p:nvPr/>
        </p:nvCxnSpPr>
        <p:spPr>
          <a:xfrm flipH="1">
            <a:off x="4614337" y="6720417"/>
            <a:ext cx="2003778"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3329" name="6 CuadroTexto"/>
          <p:cNvSpPr txBox="1">
            <a:spLocks noChangeArrowheads="1"/>
          </p:cNvSpPr>
          <p:nvPr/>
        </p:nvSpPr>
        <p:spPr bwMode="auto">
          <a:xfrm>
            <a:off x="9664171" y="3334590"/>
            <a:ext cx="6591829" cy="6009703"/>
          </a:xfrm>
          <a:prstGeom prst="rect">
            <a:avLst/>
          </a:prstGeom>
          <a:noFill/>
          <a:ln w="9525">
            <a:noFill/>
            <a:miter lim="800000"/>
            <a:headEnd/>
            <a:tailEnd/>
          </a:ln>
        </p:spPr>
        <p:txBody>
          <a:bodyPr wrap="square" lIns="145143" tIns="72571" rIns="145143" bIns="72571">
            <a:spAutoFit/>
          </a:bodyPr>
          <a:lstStyle/>
          <a:p>
            <a:pPr algn="just" eaLnBrk="0" hangingPunct="0"/>
            <a:r>
              <a:rPr lang="es-ES_tradnl" sz="2200" dirty="0">
                <a:latin typeface="Courier New" panose="02070309020205020404" pitchFamily="49" charset="0"/>
                <a:cs typeface="Courier New" panose="02070309020205020404" pitchFamily="49" charset="0"/>
              </a:rPr>
              <a:t>GENERIC SINTAX IN PYTHON</a:t>
            </a:r>
          </a:p>
          <a:p>
            <a:pPr algn="just" eaLnBrk="0" hangingPunct="0"/>
            <a:r>
              <a:rPr lang="es-ES_tradnl" sz="2200" dirty="0" err="1">
                <a:latin typeface="Courier New" panose="02070309020205020404" pitchFamily="49" charset="0"/>
                <a:cs typeface="Courier New" panose="02070309020205020404" pitchFamily="49" charset="0"/>
              </a:rPr>
              <a:t>if</a:t>
            </a:r>
            <a:r>
              <a:rPr lang="es-ES_tradnl" sz="2200" dirty="0">
                <a:latin typeface="Courier New" panose="02070309020205020404" pitchFamily="49" charset="0"/>
                <a:cs typeface="Courier New" panose="02070309020205020404" pitchFamily="49" charset="0"/>
              </a:rPr>
              <a:t> (</a:t>
            </a:r>
            <a:r>
              <a:rPr lang="es-ES_tradnl" sz="2200" dirty="0" err="1">
                <a:latin typeface="Courier New" panose="02070309020205020404" pitchFamily="49" charset="0"/>
                <a:cs typeface="Courier New" panose="02070309020205020404" pitchFamily="49" charset="0"/>
              </a:rPr>
              <a:t>condition</a:t>
            </a:r>
            <a:r>
              <a:rPr lang="es-ES_tradnl" sz="2200" dirty="0">
                <a:latin typeface="Courier New" panose="02070309020205020404" pitchFamily="49" charset="0"/>
                <a:cs typeface="Courier New" panose="02070309020205020404" pitchFamily="49" charset="0"/>
              </a:rPr>
              <a:t>):</a:t>
            </a:r>
          </a:p>
          <a:p>
            <a:pPr algn="just" eaLnBrk="0" hangingPunct="0"/>
            <a:r>
              <a:rPr lang="es-ES_tradnl" sz="2200" dirty="0">
                <a:latin typeface="Courier New" panose="02070309020205020404" pitchFamily="49" charset="0"/>
                <a:cs typeface="Courier New" panose="02070309020205020404" pitchFamily="49" charset="0"/>
              </a:rPr>
              <a:t>  </a:t>
            </a:r>
            <a:r>
              <a:rPr lang="es-ES_tradnl" sz="2200" dirty="0" err="1">
                <a:latin typeface="Courier New" panose="02070309020205020404" pitchFamily="49" charset="0"/>
                <a:cs typeface="Courier New" panose="02070309020205020404" pitchFamily="49" charset="0"/>
              </a:rPr>
              <a:t>action</a:t>
            </a:r>
            <a:endParaRPr lang="es-ES_tradnl" sz="2200" dirty="0">
              <a:latin typeface="Courier New" panose="02070309020205020404" pitchFamily="49" charset="0"/>
              <a:cs typeface="Courier New" panose="02070309020205020404" pitchFamily="49" charset="0"/>
            </a:endParaRP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r>
              <a:rPr lang="es-ES_tradnl" sz="2200" b="1" dirty="0">
                <a:latin typeface="Courier New" panose="02070309020205020404" pitchFamily="49" charset="0"/>
                <a:cs typeface="Courier New" panose="02070309020205020404" pitchFamily="49" charset="0"/>
              </a:rPr>
              <a:t>PYTHON CODE EXAMPLE:</a:t>
            </a:r>
          </a:p>
          <a:p>
            <a:pPr algn="just" eaLnBrk="0" hangingPunct="0"/>
            <a:r>
              <a:rPr lang="en-US" sz="2200" dirty="0">
                <a:latin typeface="Courier New" panose="02070309020205020404" pitchFamily="49" charset="0"/>
                <a:cs typeface="Courier New" panose="02070309020205020404" pitchFamily="49" charset="0"/>
              </a:rPr>
              <a:t>x = 5</a:t>
            </a:r>
          </a:p>
          <a:p>
            <a:pPr algn="just" eaLnBrk="0" hangingPunct="0"/>
            <a:r>
              <a:rPr lang="en-US" sz="2200" dirty="0">
                <a:latin typeface="Courier New" panose="02070309020205020404" pitchFamily="49" charset="0"/>
                <a:cs typeface="Courier New" panose="02070309020205020404" pitchFamily="49" charset="0"/>
              </a:rPr>
              <a:t>if(x &gt; 0):</a:t>
            </a:r>
          </a:p>
          <a:p>
            <a:pPr algn="just" eaLnBrk="0" hangingPunct="0"/>
            <a:r>
              <a:rPr lang="en-US" sz="2200" dirty="0">
                <a:latin typeface="Courier New" panose="02070309020205020404" pitchFamily="49" charset="0"/>
                <a:cs typeface="Courier New" panose="02070309020205020404" pitchFamily="49" charset="0"/>
              </a:rPr>
              <a:t>    print("Positive number")</a:t>
            </a:r>
          </a:p>
          <a:p>
            <a:pPr algn="just" eaLnBrk="0" hangingPunct="0"/>
            <a:endParaRPr lang="en-US" sz="2200" dirty="0">
              <a:latin typeface="Courier New" panose="02070309020205020404" pitchFamily="49" charset="0"/>
              <a:cs typeface="Courier New" panose="02070309020205020404" pitchFamily="49" charset="0"/>
            </a:endParaRPr>
          </a:p>
          <a:p>
            <a:pPr algn="just" eaLnBrk="0" hangingPunct="0"/>
            <a:endParaRPr lang="en-US" sz="2200" dirty="0">
              <a:latin typeface="Courier New" panose="02070309020205020404" pitchFamily="49" charset="0"/>
              <a:cs typeface="Courier New" panose="02070309020205020404" pitchFamily="49" charset="0"/>
            </a:endParaRPr>
          </a:p>
          <a:p>
            <a:pPr algn="just" eaLnBrk="0" hangingPunct="0"/>
            <a:r>
              <a:rPr lang="es-ES_tradnl" sz="1900" dirty="0">
                <a:solidFill>
                  <a:schemeClr val="bg2">
                    <a:lumMod val="75000"/>
                  </a:schemeClr>
                </a:solidFill>
                <a:latin typeface="Courier New" panose="02070309020205020404" pitchFamily="49" charset="0"/>
                <a:cs typeface="Courier New" panose="02070309020205020404" pitchFamily="49" charset="0"/>
              </a:rPr>
              <a:t>R CODE EQUIVALENT:</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x &lt;- 5</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if(x &gt; 0){</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    print("Positive number")</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a:t>
            </a:r>
            <a:endParaRPr lang="es-ES_tradnl" sz="1900" dirty="0">
              <a:solidFill>
                <a:schemeClr val="bg2">
                  <a:lumMod val="75000"/>
                </a:schemeClr>
              </a:solidFill>
              <a:latin typeface="Courier New" panose="02070309020205020404" pitchFamily="49" charset="0"/>
              <a:cs typeface="Courier New" panose="02070309020205020404" pitchFamily="49" charset="0"/>
            </a:endParaRPr>
          </a:p>
          <a:p>
            <a:pPr algn="just" eaLnBrk="0" hangingPunct="0"/>
            <a:endParaRPr lang="en-US" sz="2200" dirty="0">
              <a:latin typeface="Courier New" panose="02070309020205020404" pitchFamily="49" charset="0"/>
              <a:cs typeface="Courier New" panose="02070309020205020404" pitchFamily="49" charset="0"/>
            </a:endParaRPr>
          </a:p>
          <a:p>
            <a:pPr algn="just" eaLnBrk="0" hangingPunct="0"/>
            <a:endParaRPr lang="es-ES_tradnl" sz="2200" dirty="0">
              <a:latin typeface="Courier New" panose="02070309020205020404" pitchFamily="49" charset="0"/>
              <a:cs typeface="Courier New" panose="02070309020205020404" pitchFamily="49" charset="0"/>
            </a:endParaRPr>
          </a:p>
        </p:txBody>
      </p:sp>
      <p:sp>
        <p:nvSpPr>
          <p:cNvPr id="21" name="20 Flecha izquierda y derecha"/>
          <p:cNvSpPr/>
          <p:nvPr/>
        </p:nvSpPr>
        <p:spPr>
          <a:xfrm>
            <a:off x="8319914" y="4804835"/>
            <a:ext cx="1069623" cy="3069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lIns="145143" tIns="72571" rIns="145143" bIns="72571"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3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3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p:bldP spid="13323" grpId="0"/>
      <p:bldP spid="58" grpId="0" animBg="1"/>
      <p:bldP spid="13329"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65200" y="609600"/>
            <a:ext cx="14636297" cy="1231106"/>
          </a:xfrm>
        </p:spPr>
        <p:txBody>
          <a:bodyPr/>
          <a:lstStyle/>
          <a:p>
            <a:r>
              <a:rPr lang="en-GB" sz="4000" b="1" dirty="0"/>
              <a:t>R and Python</a:t>
            </a:r>
            <a:br>
              <a:rPr lang="en-GB" sz="4000" b="1" dirty="0"/>
            </a:br>
            <a:r>
              <a:rPr lang="en-GB" sz="4000" b="1" dirty="0">
                <a:hlinkClick r:id="rId3"/>
              </a:rPr>
              <a:t>https://www.youtube.com/watch?v=eRP_J2yLjSU</a:t>
            </a:r>
            <a:r>
              <a:rPr lang="en-GB" sz="4000" b="1" dirty="0"/>
              <a:t> </a:t>
            </a:r>
            <a:endParaRPr lang="en-GB" sz="4000" dirty="0"/>
          </a:p>
        </p:txBody>
      </p:sp>
      <p:pic>
        <p:nvPicPr>
          <p:cNvPr id="3074" name="Picture 2">
            <a:hlinkClick r:id="rId3"/>
          </p:cNvPr>
          <p:cNvPicPr>
            <a:picLocks noChangeAspect="1" noChangeArrowheads="1"/>
          </p:cNvPicPr>
          <p:nvPr/>
        </p:nvPicPr>
        <p:blipFill>
          <a:blip r:embed="rId4" cstate="print"/>
          <a:srcRect/>
          <a:stretch>
            <a:fillRect/>
          </a:stretch>
        </p:blipFill>
        <p:spPr bwMode="auto">
          <a:xfrm>
            <a:off x="2184400" y="2286000"/>
            <a:ext cx="11553825" cy="5772150"/>
          </a:xfrm>
          <a:prstGeom prst="rect">
            <a:avLst/>
          </a:prstGeom>
          <a:noFill/>
          <a:ln w="9525">
            <a:noFill/>
            <a:miter lim="800000"/>
            <a:headEnd/>
            <a:tailEnd/>
          </a:ln>
        </p:spPr>
      </p:pic>
    </p:spTree>
    <p:extLst>
      <p:ext uri="{BB962C8B-B14F-4D97-AF65-F5344CB8AC3E}">
        <p14:creationId xmlns:p14="http://schemas.microsoft.com/office/powerpoint/2010/main" val="22188147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30DEF083-3ECE-4606-93B0-3D5D814261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7300" y="381002"/>
            <a:ext cx="11201401" cy="8382000"/>
          </a:xfrm>
          <a:prstGeom prst="rect">
            <a:avLst/>
          </a:prstGeom>
          <a:noFill/>
          <a:extLst>
            <a:ext uri="{909E8E84-426E-40DD-AFC4-6F175D3DCCD1}">
              <a14:hiddenFill xmlns:a14="http://schemas.microsoft.com/office/drawing/2010/main">
                <a:solidFill>
                  <a:srgbClr val="FFFFFF"/>
                </a:solidFill>
              </a14:hiddenFill>
            </a:ext>
          </a:extLst>
        </p:spPr>
      </p:pic>
      <p:sp>
        <p:nvSpPr>
          <p:cNvPr id="3" name="Forma libre: forma 2">
            <a:extLst>
              <a:ext uri="{FF2B5EF4-FFF2-40B4-BE49-F238E27FC236}">
                <a16:creationId xmlns:a16="http://schemas.microsoft.com/office/drawing/2014/main" id="{40A58074-1F66-4511-B61E-30902B13B155}"/>
              </a:ext>
            </a:extLst>
          </p:cNvPr>
          <p:cNvSpPr/>
          <p:nvPr/>
        </p:nvSpPr>
        <p:spPr>
          <a:xfrm>
            <a:off x="5247682" y="4187958"/>
            <a:ext cx="5539668" cy="4762939"/>
          </a:xfrm>
          <a:custGeom>
            <a:avLst/>
            <a:gdLst>
              <a:gd name="connsiteX0" fmla="*/ 2388093 w 4154750"/>
              <a:gd name="connsiteY0" fmla="*/ 3022 h 3572204"/>
              <a:gd name="connsiteX1" fmla="*/ 2379216 w 4154750"/>
              <a:gd name="connsiteY1" fmla="*/ 91799 h 3572204"/>
              <a:gd name="connsiteX2" fmla="*/ 2361460 w 4154750"/>
              <a:gd name="connsiteY2" fmla="*/ 118432 h 3572204"/>
              <a:gd name="connsiteX3" fmla="*/ 2334827 w 4154750"/>
              <a:gd name="connsiteY3" fmla="*/ 171698 h 3572204"/>
              <a:gd name="connsiteX4" fmla="*/ 2308194 w 4154750"/>
              <a:gd name="connsiteY4" fmla="*/ 251597 h 3572204"/>
              <a:gd name="connsiteX5" fmla="*/ 2254928 w 4154750"/>
              <a:gd name="connsiteY5" fmla="*/ 349252 h 3572204"/>
              <a:gd name="connsiteX6" fmla="*/ 2228295 w 4154750"/>
              <a:gd name="connsiteY6" fmla="*/ 393640 h 3572204"/>
              <a:gd name="connsiteX7" fmla="*/ 2219418 w 4154750"/>
              <a:gd name="connsiteY7" fmla="*/ 420273 h 3572204"/>
              <a:gd name="connsiteX8" fmla="*/ 2175029 w 4154750"/>
              <a:gd name="connsiteY8" fmla="*/ 500172 h 3572204"/>
              <a:gd name="connsiteX9" fmla="*/ 2130641 w 4154750"/>
              <a:gd name="connsiteY9" fmla="*/ 535683 h 3572204"/>
              <a:gd name="connsiteX10" fmla="*/ 2095130 w 4154750"/>
              <a:gd name="connsiteY10" fmla="*/ 580071 h 3572204"/>
              <a:gd name="connsiteX11" fmla="*/ 2068497 w 4154750"/>
              <a:gd name="connsiteY11" fmla="*/ 633337 h 3572204"/>
              <a:gd name="connsiteX12" fmla="*/ 2024109 w 4154750"/>
              <a:gd name="connsiteY12" fmla="*/ 677725 h 3572204"/>
              <a:gd name="connsiteX13" fmla="*/ 2006353 w 4154750"/>
              <a:gd name="connsiteY13" fmla="*/ 704358 h 3572204"/>
              <a:gd name="connsiteX14" fmla="*/ 1935332 w 4154750"/>
              <a:gd name="connsiteY14" fmla="*/ 766502 h 3572204"/>
              <a:gd name="connsiteX15" fmla="*/ 1846555 w 4154750"/>
              <a:gd name="connsiteY15" fmla="*/ 828646 h 3572204"/>
              <a:gd name="connsiteX16" fmla="*/ 1819922 w 4154750"/>
              <a:gd name="connsiteY16" fmla="*/ 846401 h 3572204"/>
              <a:gd name="connsiteX17" fmla="*/ 1793289 w 4154750"/>
              <a:gd name="connsiteY17" fmla="*/ 873034 h 3572204"/>
              <a:gd name="connsiteX18" fmla="*/ 1740023 w 4154750"/>
              <a:gd name="connsiteY18" fmla="*/ 890789 h 3572204"/>
              <a:gd name="connsiteX19" fmla="*/ 1713390 w 4154750"/>
              <a:gd name="connsiteY19" fmla="*/ 908545 h 3572204"/>
              <a:gd name="connsiteX20" fmla="*/ 1660124 w 4154750"/>
              <a:gd name="connsiteY20" fmla="*/ 917422 h 3572204"/>
              <a:gd name="connsiteX21" fmla="*/ 1633491 w 4154750"/>
              <a:gd name="connsiteY21" fmla="*/ 926300 h 3572204"/>
              <a:gd name="connsiteX22" fmla="*/ 1597981 w 4154750"/>
              <a:gd name="connsiteY22" fmla="*/ 935178 h 3572204"/>
              <a:gd name="connsiteX23" fmla="*/ 1562470 w 4154750"/>
              <a:gd name="connsiteY23" fmla="*/ 952933 h 3572204"/>
              <a:gd name="connsiteX24" fmla="*/ 1402672 w 4154750"/>
              <a:gd name="connsiteY24" fmla="*/ 970689 h 3572204"/>
              <a:gd name="connsiteX25" fmla="*/ 1358284 w 4154750"/>
              <a:gd name="connsiteY25" fmla="*/ 979566 h 3572204"/>
              <a:gd name="connsiteX26" fmla="*/ 878889 w 4154750"/>
              <a:gd name="connsiteY26" fmla="*/ 988444 h 3572204"/>
              <a:gd name="connsiteX27" fmla="*/ 843379 w 4154750"/>
              <a:gd name="connsiteY27" fmla="*/ 997322 h 3572204"/>
              <a:gd name="connsiteX28" fmla="*/ 692458 w 4154750"/>
              <a:gd name="connsiteY28" fmla="*/ 1015077 h 3572204"/>
              <a:gd name="connsiteX29" fmla="*/ 648070 w 4154750"/>
              <a:gd name="connsiteY29" fmla="*/ 1023955 h 3572204"/>
              <a:gd name="connsiteX30" fmla="*/ 577049 w 4154750"/>
              <a:gd name="connsiteY30" fmla="*/ 1041710 h 3572204"/>
              <a:gd name="connsiteX31" fmla="*/ 541538 w 4154750"/>
              <a:gd name="connsiteY31" fmla="*/ 1050588 h 3572204"/>
              <a:gd name="connsiteX32" fmla="*/ 497150 w 4154750"/>
              <a:gd name="connsiteY32" fmla="*/ 1059465 h 3572204"/>
              <a:gd name="connsiteX33" fmla="*/ 470517 w 4154750"/>
              <a:gd name="connsiteY33" fmla="*/ 1068343 h 3572204"/>
              <a:gd name="connsiteX34" fmla="*/ 390618 w 4154750"/>
              <a:gd name="connsiteY34" fmla="*/ 1086098 h 3572204"/>
              <a:gd name="connsiteX35" fmla="*/ 355107 w 4154750"/>
              <a:gd name="connsiteY35" fmla="*/ 1094976 h 3572204"/>
              <a:gd name="connsiteX36" fmla="*/ 284086 w 4154750"/>
              <a:gd name="connsiteY36" fmla="*/ 1121609 h 3572204"/>
              <a:gd name="connsiteX37" fmla="*/ 248575 w 4154750"/>
              <a:gd name="connsiteY37" fmla="*/ 1139364 h 3572204"/>
              <a:gd name="connsiteX38" fmla="*/ 213064 w 4154750"/>
              <a:gd name="connsiteY38" fmla="*/ 1174875 h 3572204"/>
              <a:gd name="connsiteX39" fmla="*/ 195309 w 4154750"/>
              <a:gd name="connsiteY39" fmla="*/ 1201508 h 3572204"/>
              <a:gd name="connsiteX40" fmla="*/ 159798 w 4154750"/>
              <a:gd name="connsiteY40" fmla="*/ 1237019 h 3572204"/>
              <a:gd name="connsiteX41" fmla="*/ 133165 w 4154750"/>
              <a:gd name="connsiteY41" fmla="*/ 1290285 h 3572204"/>
              <a:gd name="connsiteX42" fmla="*/ 115410 w 4154750"/>
              <a:gd name="connsiteY42" fmla="*/ 1352428 h 3572204"/>
              <a:gd name="connsiteX43" fmla="*/ 97654 w 4154750"/>
              <a:gd name="connsiteY43" fmla="*/ 1379061 h 3572204"/>
              <a:gd name="connsiteX44" fmla="*/ 71021 w 4154750"/>
              <a:gd name="connsiteY44" fmla="*/ 1423450 h 3572204"/>
              <a:gd name="connsiteX45" fmla="*/ 62144 w 4154750"/>
              <a:gd name="connsiteY45" fmla="*/ 1450083 h 3572204"/>
              <a:gd name="connsiteX46" fmla="*/ 44388 w 4154750"/>
              <a:gd name="connsiteY46" fmla="*/ 1476716 h 3572204"/>
              <a:gd name="connsiteX47" fmla="*/ 35511 w 4154750"/>
              <a:gd name="connsiteY47" fmla="*/ 1503349 h 3572204"/>
              <a:gd name="connsiteX48" fmla="*/ 17755 w 4154750"/>
              <a:gd name="connsiteY48" fmla="*/ 1538859 h 3572204"/>
              <a:gd name="connsiteX49" fmla="*/ 8878 w 4154750"/>
              <a:gd name="connsiteY49" fmla="*/ 1601003 h 3572204"/>
              <a:gd name="connsiteX50" fmla="*/ 0 w 4154750"/>
              <a:gd name="connsiteY50" fmla="*/ 1645391 h 3572204"/>
              <a:gd name="connsiteX51" fmla="*/ 8878 w 4154750"/>
              <a:gd name="connsiteY51" fmla="*/ 1920599 h 3572204"/>
              <a:gd name="connsiteX52" fmla="*/ 26633 w 4154750"/>
              <a:gd name="connsiteY52" fmla="*/ 2018254 h 3572204"/>
              <a:gd name="connsiteX53" fmla="*/ 35511 w 4154750"/>
              <a:gd name="connsiteY53" fmla="*/ 2044887 h 3572204"/>
              <a:gd name="connsiteX54" fmla="*/ 53266 w 4154750"/>
              <a:gd name="connsiteY54" fmla="*/ 2107030 h 3572204"/>
              <a:gd name="connsiteX55" fmla="*/ 62144 w 4154750"/>
              <a:gd name="connsiteY55" fmla="*/ 2142541 h 3572204"/>
              <a:gd name="connsiteX56" fmla="*/ 79899 w 4154750"/>
              <a:gd name="connsiteY56" fmla="*/ 2195807 h 3572204"/>
              <a:gd name="connsiteX57" fmla="*/ 88777 w 4154750"/>
              <a:gd name="connsiteY57" fmla="*/ 2222440 h 3572204"/>
              <a:gd name="connsiteX58" fmla="*/ 115410 w 4154750"/>
              <a:gd name="connsiteY58" fmla="*/ 2293461 h 3572204"/>
              <a:gd name="connsiteX59" fmla="*/ 142043 w 4154750"/>
              <a:gd name="connsiteY59" fmla="*/ 2382238 h 3572204"/>
              <a:gd name="connsiteX60" fmla="*/ 150920 w 4154750"/>
              <a:gd name="connsiteY60" fmla="*/ 2408871 h 3572204"/>
              <a:gd name="connsiteX61" fmla="*/ 159798 w 4154750"/>
              <a:gd name="connsiteY61" fmla="*/ 2435504 h 3572204"/>
              <a:gd name="connsiteX62" fmla="*/ 186431 w 4154750"/>
              <a:gd name="connsiteY62" fmla="*/ 2515403 h 3572204"/>
              <a:gd name="connsiteX63" fmla="*/ 204187 w 4154750"/>
              <a:gd name="connsiteY63" fmla="*/ 2568669 h 3572204"/>
              <a:gd name="connsiteX64" fmla="*/ 213064 w 4154750"/>
              <a:gd name="connsiteY64" fmla="*/ 2595302 h 3572204"/>
              <a:gd name="connsiteX65" fmla="*/ 230820 w 4154750"/>
              <a:gd name="connsiteY65" fmla="*/ 2630813 h 3572204"/>
              <a:gd name="connsiteX66" fmla="*/ 248575 w 4154750"/>
              <a:gd name="connsiteY66" fmla="*/ 2692956 h 3572204"/>
              <a:gd name="connsiteX67" fmla="*/ 275208 w 4154750"/>
              <a:gd name="connsiteY67" fmla="*/ 2728467 h 3572204"/>
              <a:gd name="connsiteX68" fmla="*/ 310719 w 4154750"/>
              <a:gd name="connsiteY68" fmla="*/ 2790611 h 3572204"/>
              <a:gd name="connsiteX69" fmla="*/ 337352 w 4154750"/>
              <a:gd name="connsiteY69" fmla="*/ 2852755 h 3572204"/>
              <a:gd name="connsiteX70" fmla="*/ 346229 w 4154750"/>
              <a:gd name="connsiteY70" fmla="*/ 2888265 h 3572204"/>
              <a:gd name="connsiteX71" fmla="*/ 381740 w 4154750"/>
              <a:gd name="connsiteY71" fmla="*/ 2941531 h 3572204"/>
              <a:gd name="connsiteX72" fmla="*/ 399495 w 4154750"/>
              <a:gd name="connsiteY72" fmla="*/ 2968164 h 3572204"/>
              <a:gd name="connsiteX73" fmla="*/ 417251 w 4154750"/>
              <a:gd name="connsiteY73" fmla="*/ 2985920 h 3572204"/>
              <a:gd name="connsiteX74" fmla="*/ 443884 w 4154750"/>
              <a:gd name="connsiteY74" fmla="*/ 3021430 h 3572204"/>
              <a:gd name="connsiteX75" fmla="*/ 497150 w 4154750"/>
              <a:gd name="connsiteY75" fmla="*/ 3056941 h 3572204"/>
              <a:gd name="connsiteX76" fmla="*/ 523783 w 4154750"/>
              <a:gd name="connsiteY76" fmla="*/ 3092452 h 3572204"/>
              <a:gd name="connsiteX77" fmla="*/ 559293 w 4154750"/>
              <a:gd name="connsiteY77" fmla="*/ 3119085 h 3572204"/>
              <a:gd name="connsiteX78" fmla="*/ 648070 w 4154750"/>
              <a:gd name="connsiteY78" fmla="*/ 3172351 h 3572204"/>
              <a:gd name="connsiteX79" fmla="*/ 674703 w 4154750"/>
              <a:gd name="connsiteY79" fmla="*/ 3190106 h 3572204"/>
              <a:gd name="connsiteX80" fmla="*/ 763480 w 4154750"/>
              <a:gd name="connsiteY80" fmla="*/ 3216739 h 3572204"/>
              <a:gd name="connsiteX81" fmla="*/ 852256 w 4154750"/>
              <a:gd name="connsiteY81" fmla="*/ 3252250 h 3572204"/>
              <a:gd name="connsiteX82" fmla="*/ 887767 w 4154750"/>
              <a:gd name="connsiteY82" fmla="*/ 3261127 h 3572204"/>
              <a:gd name="connsiteX83" fmla="*/ 932155 w 4154750"/>
              <a:gd name="connsiteY83" fmla="*/ 3278883 h 3572204"/>
              <a:gd name="connsiteX84" fmla="*/ 1012054 w 4154750"/>
              <a:gd name="connsiteY84" fmla="*/ 3296638 h 3572204"/>
              <a:gd name="connsiteX85" fmla="*/ 1136342 w 4154750"/>
              <a:gd name="connsiteY85" fmla="*/ 3305516 h 3572204"/>
              <a:gd name="connsiteX86" fmla="*/ 1269507 w 4154750"/>
              <a:gd name="connsiteY86" fmla="*/ 3323271 h 3572204"/>
              <a:gd name="connsiteX87" fmla="*/ 1349406 w 4154750"/>
              <a:gd name="connsiteY87" fmla="*/ 3332149 h 3572204"/>
              <a:gd name="connsiteX88" fmla="*/ 1402672 w 4154750"/>
              <a:gd name="connsiteY88" fmla="*/ 3341026 h 3572204"/>
              <a:gd name="connsiteX89" fmla="*/ 1535837 w 4154750"/>
              <a:gd name="connsiteY89" fmla="*/ 3349904 h 3572204"/>
              <a:gd name="connsiteX90" fmla="*/ 1624614 w 4154750"/>
              <a:gd name="connsiteY90" fmla="*/ 3358782 h 3572204"/>
              <a:gd name="connsiteX91" fmla="*/ 1651247 w 4154750"/>
              <a:gd name="connsiteY91" fmla="*/ 3367659 h 3572204"/>
              <a:gd name="connsiteX92" fmla="*/ 1819922 w 4154750"/>
              <a:gd name="connsiteY92" fmla="*/ 3394292 h 3572204"/>
              <a:gd name="connsiteX93" fmla="*/ 1882066 w 4154750"/>
              <a:gd name="connsiteY93" fmla="*/ 3412048 h 3572204"/>
              <a:gd name="connsiteX94" fmla="*/ 1944210 w 4154750"/>
              <a:gd name="connsiteY94" fmla="*/ 3420925 h 3572204"/>
              <a:gd name="connsiteX95" fmla="*/ 1988598 w 4154750"/>
              <a:gd name="connsiteY95" fmla="*/ 3429803 h 3572204"/>
              <a:gd name="connsiteX96" fmla="*/ 2059620 w 4154750"/>
              <a:gd name="connsiteY96" fmla="*/ 3438681 h 3572204"/>
              <a:gd name="connsiteX97" fmla="*/ 2104008 w 4154750"/>
              <a:gd name="connsiteY97" fmla="*/ 3447558 h 3572204"/>
              <a:gd name="connsiteX98" fmla="*/ 2175029 w 4154750"/>
              <a:gd name="connsiteY98" fmla="*/ 3456436 h 3572204"/>
              <a:gd name="connsiteX99" fmla="*/ 2263806 w 4154750"/>
              <a:gd name="connsiteY99" fmla="*/ 3483069 h 3572204"/>
              <a:gd name="connsiteX100" fmla="*/ 2317072 w 4154750"/>
              <a:gd name="connsiteY100" fmla="*/ 3491947 h 3572204"/>
              <a:gd name="connsiteX101" fmla="*/ 2414726 w 4154750"/>
              <a:gd name="connsiteY101" fmla="*/ 3509702 h 3572204"/>
              <a:gd name="connsiteX102" fmla="*/ 2592280 w 4154750"/>
              <a:gd name="connsiteY102" fmla="*/ 3518580 h 3572204"/>
              <a:gd name="connsiteX103" fmla="*/ 2858610 w 4154750"/>
              <a:gd name="connsiteY103" fmla="*/ 3545213 h 3572204"/>
              <a:gd name="connsiteX104" fmla="*/ 2982897 w 4154750"/>
              <a:gd name="connsiteY104" fmla="*/ 3554090 h 3572204"/>
              <a:gd name="connsiteX105" fmla="*/ 3462291 w 4154750"/>
              <a:gd name="connsiteY105" fmla="*/ 3554090 h 3572204"/>
              <a:gd name="connsiteX106" fmla="*/ 3497802 w 4154750"/>
              <a:gd name="connsiteY106" fmla="*/ 3545213 h 3572204"/>
              <a:gd name="connsiteX107" fmla="*/ 3577701 w 4154750"/>
              <a:gd name="connsiteY107" fmla="*/ 3527457 h 3572204"/>
              <a:gd name="connsiteX108" fmla="*/ 3639845 w 4154750"/>
              <a:gd name="connsiteY108" fmla="*/ 3491947 h 3572204"/>
              <a:gd name="connsiteX109" fmla="*/ 3657600 w 4154750"/>
              <a:gd name="connsiteY109" fmla="*/ 3474191 h 3572204"/>
              <a:gd name="connsiteX110" fmla="*/ 3728621 w 4154750"/>
              <a:gd name="connsiteY110" fmla="*/ 3420925 h 3572204"/>
              <a:gd name="connsiteX111" fmla="*/ 3755254 w 4154750"/>
              <a:gd name="connsiteY111" fmla="*/ 3367659 h 3572204"/>
              <a:gd name="connsiteX112" fmla="*/ 3764132 w 4154750"/>
              <a:gd name="connsiteY112" fmla="*/ 3341026 h 3572204"/>
              <a:gd name="connsiteX113" fmla="*/ 3799643 w 4154750"/>
              <a:gd name="connsiteY113" fmla="*/ 3314393 h 3572204"/>
              <a:gd name="connsiteX114" fmla="*/ 3844031 w 4154750"/>
              <a:gd name="connsiteY114" fmla="*/ 3243372 h 3572204"/>
              <a:gd name="connsiteX115" fmla="*/ 3852909 w 4154750"/>
              <a:gd name="connsiteY115" fmla="*/ 3207861 h 3572204"/>
              <a:gd name="connsiteX116" fmla="*/ 3879542 w 4154750"/>
              <a:gd name="connsiteY116" fmla="*/ 3119085 h 3572204"/>
              <a:gd name="connsiteX117" fmla="*/ 3888420 w 4154750"/>
              <a:gd name="connsiteY117" fmla="*/ 3065819 h 3572204"/>
              <a:gd name="connsiteX118" fmla="*/ 3897297 w 4154750"/>
              <a:gd name="connsiteY118" fmla="*/ 3021430 h 3572204"/>
              <a:gd name="connsiteX119" fmla="*/ 3915053 w 4154750"/>
              <a:gd name="connsiteY119" fmla="*/ 2906021 h 3572204"/>
              <a:gd name="connsiteX120" fmla="*/ 3906175 w 4154750"/>
              <a:gd name="connsiteY120" fmla="*/ 2675201 h 3572204"/>
              <a:gd name="connsiteX121" fmla="*/ 3897297 w 4154750"/>
              <a:gd name="connsiteY121" fmla="*/ 2630813 h 3572204"/>
              <a:gd name="connsiteX122" fmla="*/ 3879542 w 4154750"/>
              <a:gd name="connsiteY122" fmla="*/ 2595302 h 3572204"/>
              <a:gd name="connsiteX123" fmla="*/ 3728621 w 4154750"/>
              <a:gd name="connsiteY123" fmla="*/ 2479892 h 3572204"/>
              <a:gd name="connsiteX124" fmla="*/ 3701988 w 4154750"/>
              <a:gd name="connsiteY124" fmla="*/ 2471015 h 3572204"/>
              <a:gd name="connsiteX125" fmla="*/ 3586579 w 4154750"/>
              <a:gd name="connsiteY125" fmla="*/ 2426626 h 3572204"/>
              <a:gd name="connsiteX126" fmla="*/ 3515557 w 4154750"/>
              <a:gd name="connsiteY126" fmla="*/ 2391116 h 3572204"/>
              <a:gd name="connsiteX127" fmla="*/ 3480047 w 4154750"/>
              <a:gd name="connsiteY127" fmla="*/ 2382238 h 3572204"/>
              <a:gd name="connsiteX128" fmla="*/ 3400148 w 4154750"/>
              <a:gd name="connsiteY128" fmla="*/ 2355605 h 3572204"/>
              <a:gd name="connsiteX129" fmla="*/ 3355759 w 4154750"/>
              <a:gd name="connsiteY129" fmla="*/ 2346727 h 3572204"/>
              <a:gd name="connsiteX130" fmla="*/ 3240350 w 4154750"/>
              <a:gd name="connsiteY130" fmla="*/ 2311217 h 3572204"/>
              <a:gd name="connsiteX131" fmla="*/ 3195961 w 4154750"/>
              <a:gd name="connsiteY131" fmla="*/ 2284584 h 3572204"/>
              <a:gd name="connsiteX132" fmla="*/ 3151573 w 4154750"/>
              <a:gd name="connsiteY132" fmla="*/ 2266828 h 3572204"/>
              <a:gd name="connsiteX133" fmla="*/ 2965142 w 4154750"/>
              <a:gd name="connsiteY133" fmla="*/ 2124786 h 3572204"/>
              <a:gd name="connsiteX134" fmla="*/ 2902998 w 4154750"/>
              <a:gd name="connsiteY134" fmla="*/ 2071520 h 3572204"/>
              <a:gd name="connsiteX135" fmla="*/ 2885243 w 4154750"/>
              <a:gd name="connsiteY135" fmla="*/ 2053764 h 3572204"/>
              <a:gd name="connsiteX136" fmla="*/ 2840854 w 4154750"/>
              <a:gd name="connsiteY136" fmla="*/ 1991621 h 3572204"/>
              <a:gd name="connsiteX137" fmla="*/ 2796466 w 4154750"/>
              <a:gd name="connsiteY137" fmla="*/ 1911722 h 3572204"/>
              <a:gd name="connsiteX138" fmla="*/ 2787588 w 4154750"/>
              <a:gd name="connsiteY138" fmla="*/ 1885089 h 3572204"/>
              <a:gd name="connsiteX139" fmla="*/ 2760955 w 4154750"/>
              <a:gd name="connsiteY139" fmla="*/ 1814067 h 3572204"/>
              <a:gd name="connsiteX140" fmla="*/ 2743200 w 4154750"/>
              <a:gd name="connsiteY140" fmla="*/ 1716413 h 3572204"/>
              <a:gd name="connsiteX141" fmla="*/ 2707689 w 4154750"/>
              <a:gd name="connsiteY141" fmla="*/ 1592125 h 3572204"/>
              <a:gd name="connsiteX142" fmla="*/ 2698812 w 4154750"/>
              <a:gd name="connsiteY142" fmla="*/ 1556615 h 3572204"/>
              <a:gd name="connsiteX143" fmla="*/ 2672179 w 4154750"/>
              <a:gd name="connsiteY143" fmla="*/ 1405694 h 3572204"/>
              <a:gd name="connsiteX144" fmla="*/ 2698812 w 4154750"/>
              <a:gd name="connsiteY144" fmla="*/ 1281407 h 3572204"/>
              <a:gd name="connsiteX145" fmla="*/ 2831977 w 4154750"/>
              <a:gd name="connsiteY145" fmla="*/ 1237019 h 3572204"/>
              <a:gd name="connsiteX146" fmla="*/ 2947387 w 4154750"/>
              <a:gd name="connsiteY146" fmla="*/ 1192630 h 3572204"/>
              <a:gd name="connsiteX147" fmla="*/ 2991775 w 4154750"/>
              <a:gd name="connsiteY147" fmla="*/ 1174875 h 3572204"/>
              <a:gd name="connsiteX148" fmla="*/ 3089429 w 4154750"/>
              <a:gd name="connsiteY148" fmla="*/ 1157120 h 3572204"/>
              <a:gd name="connsiteX149" fmla="*/ 3187084 w 4154750"/>
              <a:gd name="connsiteY149" fmla="*/ 1121609 h 3572204"/>
              <a:gd name="connsiteX150" fmla="*/ 3213717 w 4154750"/>
              <a:gd name="connsiteY150" fmla="*/ 1112731 h 3572204"/>
              <a:gd name="connsiteX151" fmla="*/ 3258105 w 4154750"/>
              <a:gd name="connsiteY151" fmla="*/ 1086098 h 3572204"/>
              <a:gd name="connsiteX152" fmla="*/ 3302493 w 4154750"/>
              <a:gd name="connsiteY152" fmla="*/ 1068343 h 3572204"/>
              <a:gd name="connsiteX153" fmla="*/ 3364637 w 4154750"/>
              <a:gd name="connsiteY153" fmla="*/ 1032832 h 3572204"/>
              <a:gd name="connsiteX154" fmla="*/ 3409025 w 4154750"/>
              <a:gd name="connsiteY154" fmla="*/ 1023955 h 3572204"/>
              <a:gd name="connsiteX155" fmla="*/ 3480047 w 4154750"/>
              <a:gd name="connsiteY155" fmla="*/ 979566 h 3572204"/>
              <a:gd name="connsiteX156" fmla="*/ 3533313 w 4154750"/>
              <a:gd name="connsiteY156" fmla="*/ 944056 h 3572204"/>
              <a:gd name="connsiteX157" fmla="*/ 3639845 w 4154750"/>
              <a:gd name="connsiteY157" fmla="*/ 881912 h 3572204"/>
              <a:gd name="connsiteX158" fmla="*/ 3719744 w 4154750"/>
              <a:gd name="connsiteY158" fmla="*/ 810890 h 3572204"/>
              <a:gd name="connsiteX159" fmla="*/ 3773010 w 4154750"/>
              <a:gd name="connsiteY159" fmla="*/ 757624 h 3572204"/>
              <a:gd name="connsiteX160" fmla="*/ 3799643 w 4154750"/>
              <a:gd name="connsiteY160" fmla="*/ 730991 h 3572204"/>
              <a:gd name="connsiteX161" fmla="*/ 3844031 w 4154750"/>
              <a:gd name="connsiteY161" fmla="*/ 704358 h 3572204"/>
              <a:gd name="connsiteX162" fmla="*/ 3879542 w 4154750"/>
              <a:gd name="connsiteY162" fmla="*/ 668848 h 3572204"/>
              <a:gd name="connsiteX163" fmla="*/ 3994952 w 4154750"/>
              <a:gd name="connsiteY163" fmla="*/ 580071 h 3572204"/>
              <a:gd name="connsiteX164" fmla="*/ 4074851 w 4154750"/>
              <a:gd name="connsiteY164" fmla="*/ 517927 h 3572204"/>
              <a:gd name="connsiteX165" fmla="*/ 4119239 w 4154750"/>
              <a:gd name="connsiteY165" fmla="*/ 455784 h 3572204"/>
              <a:gd name="connsiteX166" fmla="*/ 4136994 w 4154750"/>
              <a:gd name="connsiteY166" fmla="*/ 438028 h 3572204"/>
              <a:gd name="connsiteX167" fmla="*/ 4154750 w 4154750"/>
              <a:gd name="connsiteY167" fmla="*/ 349252 h 3572204"/>
              <a:gd name="connsiteX168" fmla="*/ 4145872 w 4154750"/>
              <a:gd name="connsiteY168" fmla="*/ 269353 h 3572204"/>
              <a:gd name="connsiteX169" fmla="*/ 4083728 w 4154750"/>
              <a:gd name="connsiteY169" fmla="*/ 171698 h 3572204"/>
              <a:gd name="connsiteX170" fmla="*/ 4065973 w 4154750"/>
              <a:gd name="connsiteY170" fmla="*/ 145065 h 3572204"/>
              <a:gd name="connsiteX171" fmla="*/ 4012707 w 4154750"/>
              <a:gd name="connsiteY171" fmla="*/ 109555 h 3572204"/>
              <a:gd name="connsiteX172" fmla="*/ 3994952 w 4154750"/>
              <a:gd name="connsiteY172" fmla="*/ 91799 h 3572204"/>
              <a:gd name="connsiteX173" fmla="*/ 3897297 w 4154750"/>
              <a:gd name="connsiteY173" fmla="*/ 65166 h 3572204"/>
              <a:gd name="connsiteX174" fmla="*/ 3835153 w 4154750"/>
              <a:gd name="connsiteY174" fmla="*/ 47411 h 3572204"/>
              <a:gd name="connsiteX175" fmla="*/ 3577701 w 4154750"/>
              <a:gd name="connsiteY175" fmla="*/ 29656 h 3572204"/>
              <a:gd name="connsiteX176" fmla="*/ 2858610 w 4154750"/>
              <a:gd name="connsiteY176" fmla="*/ 11900 h 3572204"/>
              <a:gd name="connsiteX177" fmla="*/ 2769833 w 4154750"/>
              <a:gd name="connsiteY177" fmla="*/ 3022 h 3572204"/>
              <a:gd name="connsiteX178" fmla="*/ 2459115 w 4154750"/>
              <a:gd name="connsiteY178" fmla="*/ 11900 h 3572204"/>
              <a:gd name="connsiteX179" fmla="*/ 2432482 w 4154750"/>
              <a:gd name="connsiteY179" fmla="*/ 29656 h 3572204"/>
              <a:gd name="connsiteX180" fmla="*/ 2361460 w 4154750"/>
              <a:gd name="connsiteY180" fmla="*/ 82922 h 3572204"/>
              <a:gd name="connsiteX181" fmla="*/ 2352583 w 4154750"/>
              <a:gd name="connsiteY181" fmla="*/ 82922 h 35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154750" h="3572204">
                <a:moveTo>
                  <a:pt x="2388093" y="3022"/>
                </a:moveTo>
                <a:cubicBezTo>
                  <a:pt x="2385134" y="32614"/>
                  <a:pt x="2385903" y="62821"/>
                  <a:pt x="2379216" y="91799"/>
                </a:cubicBezTo>
                <a:cubicBezTo>
                  <a:pt x="2376817" y="102196"/>
                  <a:pt x="2366232" y="108889"/>
                  <a:pt x="2361460" y="118432"/>
                </a:cubicBezTo>
                <a:cubicBezTo>
                  <a:pt x="2324705" y="191943"/>
                  <a:pt x="2385714" y="95371"/>
                  <a:pt x="2334827" y="171698"/>
                </a:cubicBezTo>
                <a:cubicBezTo>
                  <a:pt x="2325949" y="198331"/>
                  <a:pt x="2320749" y="226487"/>
                  <a:pt x="2308194" y="251597"/>
                </a:cubicBezTo>
                <a:cubicBezTo>
                  <a:pt x="2267912" y="332162"/>
                  <a:pt x="2287366" y="300596"/>
                  <a:pt x="2254928" y="349252"/>
                </a:cubicBezTo>
                <a:cubicBezTo>
                  <a:pt x="2229781" y="424698"/>
                  <a:pt x="2264853" y="332710"/>
                  <a:pt x="2228295" y="393640"/>
                </a:cubicBezTo>
                <a:cubicBezTo>
                  <a:pt x="2223480" y="401664"/>
                  <a:pt x="2223104" y="411672"/>
                  <a:pt x="2219418" y="420273"/>
                </a:cubicBezTo>
                <a:cubicBezTo>
                  <a:pt x="2212471" y="436483"/>
                  <a:pt x="2184317" y="489723"/>
                  <a:pt x="2175029" y="500172"/>
                </a:cubicBezTo>
                <a:cubicBezTo>
                  <a:pt x="2162441" y="514334"/>
                  <a:pt x="2145437" y="523846"/>
                  <a:pt x="2130641" y="535683"/>
                </a:cubicBezTo>
                <a:cubicBezTo>
                  <a:pt x="2113357" y="587533"/>
                  <a:pt x="2135286" y="539915"/>
                  <a:pt x="2095130" y="580071"/>
                </a:cubicBezTo>
                <a:cubicBezTo>
                  <a:pt x="2069690" y="605511"/>
                  <a:pt x="2082937" y="604457"/>
                  <a:pt x="2068497" y="633337"/>
                </a:cubicBezTo>
                <a:cubicBezTo>
                  <a:pt x="2053701" y="662930"/>
                  <a:pt x="2050743" y="659970"/>
                  <a:pt x="2024109" y="677725"/>
                </a:cubicBezTo>
                <a:cubicBezTo>
                  <a:pt x="2018190" y="686603"/>
                  <a:pt x="2013379" y="696328"/>
                  <a:pt x="2006353" y="704358"/>
                </a:cubicBezTo>
                <a:cubicBezTo>
                  <a:pt x="1962131" y="754898"/>
                  <a:pt x="1975444" y="737851"/>
                  <a:pt x="1935332" y="766502"/>
                </a:cubicBezTo>
                <a:cubicBezTo>
                  <a:pt x="1843309" y="832232"/>
                  <a:pt x="1969014" y="747006"/>
                  <a:pt x="1846555" y="828646"/>
                </a:cubicBezTo>
                <a:cubicBezTo>
                  <a:pt x="1837677" y="834564"/>
                  <a:pt x="1827467" y="838856"/>
                  <a:pt x="1819922" y="846401"/>
                </a:cubicBezTo>
                <a:cubicBezTo>
                  <a:pt x="1811044" y="855279"/>
                  <a:pt x="1804264" y="866937"/>
                  <a:pt x="1793289" y="873034"/>
                </a:cubicBezTo>
                <a:cubicBezTo>
                  <a:pt x="1776928" y="882123"/>
                  <a:pt x="1740023" y="890789"/>
                  <a:pt x="1740023" y="890789"/>
                </a:cubicBezTo>
                <a:cubicBezTo>
                  <a:pt x="1731145" y="896708"/>
                  <a:pt x="1723512" y="905171"/>
                  <a:pt x="1713390" y="908545"/>
                </a:cubicBezTo>
                <a:cubicBezTo>
                  <a:pt x="1696314" y="914237"/>
                  <a:pt x="1677696" y="913517"/>
                  <a:pt x="1660124" y="917422"/>
                </a:cubicBezTo>
                <a:cubicBezTo>
                  <a:pt x="1650989" y="919452"/>
                  <a:pt x="1642489" y="923729"/>
                  <a:pt x="1633491" y="926300"/>
                </a:cubicBezTo>
                <a:cubicBezTo>
                  <a:pt x="1621759" y="929652"/>
                  <a:pt x="1609405" y="930894"/>
                  <a:pt x="1597981" y="935178"/>
                </a:cubicBezTo>
                <a:cubicBezTo>
                  <a:pt x="1585590" y="939825"/>
                  <a:pt x="1575309" y="949723"/>
                  <a:pt x="1562470" y="952933"/>
                </a:cubicBezTo>
                <a:cubicBezTo>
                  <a:pt x="1543860" y="957586"/>
                  <a:pt x="1413070" y="969303"/>
                  <a:pt x="1402672" y="970689"/>
                </a:cubicBezTo>
                <a:cubicBezTo>
                  <a:pt x="1387715" y="972683"/>
                  <a:pt x="1373364" y="979055"/>
                  <a:pt x="1358284" y="979566"/>
                </a:cubicBezTo>
                <a:cubicBezTo>
                  <a:pt x="1198550" y="984981"/>
                  <a:pt x="1038687" y="985485"/>
                  <a:pt x="878889" y="988444"/>
                </a:cubicBezTo>
                <a:cubicBezTo>
                  <a:pt x="867052" y="991403"/>
                  <a:pt x="855383" y="995139"/>
                  <a:pt x="843379" y="997322"/>
                </a:cubicBezTo>
                <a:cubicBezTo>
                  <a:pt x="795419" y="1006042"/>
                  <a:pt x="740053" y="1010317"/>
                  <a:pt x="692458" y="1015077"/>
                </a:cubicBezTo>
                <a:cubicBezTo>
                  <a:pt x="677662" y="1018036"/>
                  <a:pt x="662773" y="1020562"/>
                  <a:pt x="648070" y="1023955"/>
                </a:cubicBezTo>
                <a:cubicBezTo>
                  <a:pt x="624293" y="1029442"/>
                  <a:pt x="600723" y="1035792"/>
                  <a:pt x="577049" y="1041710"/>
                </a:cubicBezTo>
                <a:cubicBezTo>
                  <a:pt x="565212" y="1044669"/>
                  <a:pt x="553502" y="1048195"/>
                  <a:pt x="541538" y="1050588"/>
                </a:cubicBezTo>
                <a:cubicBezTo>
                  <a:pt x="526742" y="1053547"/>
                  <a:pt x="511788" y="1055805"/>
                  <a:pt x="497150" y="1059465"/>
                </a:cubicBezTo>
                <a:cubicBezTo>
                  <a:pt x="488071" y="1061735"/>
                  <a:pt x="479515" y="1065772"/>
                  <a:pt x="470517" y="1068343"/>
                </a:cubicBezTo>
                <a:cubicBezTo>
                  <a:pt x="432620" y="1079171"/>
                  <a:pt x="431818" y="1076943"/>
                  <a:pt x="390618" y="1086098"/>
                </a:cubicBezTo>
                <a:cubicBezTo>
                  <a:pt x="378707" y="1088745"/>
                  <a:pt x="366944" y="1092017"/>
                  <a:pt x="355107" y="1094976"/>
                </a:cubicBezTo>
                <a:cubicBezTo>
                  <a:pt x="300406" y="1131443"/>
                  <a:pt x="360876" y="1096012"/>
                  <a:pt x="284086" y="1121609"/>
                </a:cubicBezTo>
                <a:cubicBezTo>
                  <a:pt x="271531" y="1125794"/>
                  <a:pt x="260412" y="1133446"/>
                  <a:pt x="248575" y="1139364"/>
                </a:cubicBezTo>
                <a:cubicBezTo>
                  <a:pt x="236738" y="1151201"/>
                  <a:pt x="222350" y="1160946"/>
                  <a:pt x="213064" y="1174875"/>
                </a:cubicBezTo>
                <a:cubicBezTo>
                  <a:pt x="207146" y="1183753"/>
                  <a:pt x="202253" y="1193407"/>
                  <a:pt x="195309" y="1201508"/>
                </a:cubicBezTo>
                <a:cubicBezTo>
                  <a:pt x="184415" y="1214218"/>
                  <a:pt x="159798" y="1237019"/>
                  <a:pt x="159798" y="1237019"/>
                </a:cubicBezTo>
                <a:cubicBezTo>
                  <a:pt x="137483" y="1303962"/>
                  <a:pt x="167584" y="1221446"/>
                  <a:pt x="133165" y="1290285"/>
                </a:cubicBezTo>
                <a:cubicBezTo>
                  <a:pt x="115881" y="1324854"/>
                  <a:pt x="132486" y="1312584"/>
                  <a:pt x="115410" y="1352428"/>
                </a:cubicBezTo>
                <a:cubicBezTo>
                  <a:pt x="111207" y="1362235"/>
                  <a:pt x="103573" y="1370183"/>
                  <a:pt x="97654" y="1379061"/>
                </a:cubicBezTo>
                <a:cubicBezTo>
                  <a:pt x="72508" y="1454506"/>
                  <a:pt x="107579" y="1362519"/>
                  <a:pt x="71021" y="1423450"/>
                </a:cubicBezTo>
                <a:cubicBezTo>
                  <a:pt x="66206" y="1431474"/>
                  <a:pt x="66329" y="1441713"/>
                  <a:pt x="62144" y="1450083"/>
                </a:cubicBezTo>
                <a:cubicBezTo>
                  <a:pt x="57372" y="1459626"/>
                  <a:pt x="50307" y="1467838"/>
                  <a:pt x="44388" y="1476716"/>
                </a:cubicBezTo>
                <a:cubicBezTo>
                  <a:pt x="41429" y="1485594"/>
                  <a:pt x="39197" y="1494748"/>
                  <a:pt x="35511" y="1503349"/>
                </a:cubicBezTo>
                <a:cubicBezTo>
                  <a:pt x="30298" y="1515513"/>
                  <a:pt x="21237" y="1526091"/>
                  <a:pt x="17755" y="1538859"/>
                </a:cubicBezTo>
                <a:cubicBezTo>
                  <a:pt x="12249" y="1559047"/>
                  <a:pt x="12318" y="1580363"/>
                  <a:pt x="8878" y="1601003"/>
                </a:cubicBezTo>
                <a:cubicBezTo>
                  <a:pt x="6397" y="1615887"/>
                  <a:pt x="2959" y="1630595"/>
                  <a:pt x="0" y="1645391"/>
                </a:cubicBezTo>
                <a:cubicBezTo>
                  <a:pt x="2959" y="1737127"/>
                  <a:pt x="4054" y="1828942"/>
                  <a:pt x="8878" y="1920599"/>
                </a:cubicBezTo>
                <a:cubicBezTo>
                  <a:pt x="10501" y="1951429"/>
                  <a:pt x="17916" y="1987745"/>
                  <a:pt x="26633" y="2018254"/>
                </a:cubicBezTo>
                <a:cubicBezTo>
                  <a:pt x="29204" y="2027252"/>
                  <a:pt x="32822" y="2035924"/>
                  <a:pt x="35511" y="2044887"/>
                </a:cubicBezTo>
                <a:cubicBezTo>
                  <a:pt x="41701" y="2065522"/>
                  <a:pt x="47598" y="2086246"/>
                  <a:pt x="53266" y="2107030"/>
                </a:cubicBezTo>
                <a:cubicBezTo>
                  <a:pt x="56476" y="2118801"/>
                  <a:pt x="58638" y="2130854"/>
                  <a:pt x="62144" y="2142541"/>
                </a:cubicBezTo>
                <a:cubicBezTo>
                  <a:pt x="67522" y="2160467"/>
                  <a:pt x="73981" y="2178052"/>
                  <a:pt x="79899" y="2195807"/>
                </a:cubicBezTo>
                <a:cubicBezTo>
                  <a:pt x="82858" y="2204685"/>
                  <a:pt x="86508" y="2213361"/>
                  <a:pt x="88777" y="2222440"/>
                </a:cubicBezTo>
                <a:cubicBezTo>
                  <a:pt x="100863" y="2270790"/>
                  <a:pt x="92197" y="2247038"/>
                  <a:pt x="115410" y="2293461"/>
                </a:cubicBezTo>
                <a:cubicBezTo>
                  <a:pt x="128827" y="2347135"/>
                  <a:pt x="120426" y="2317387"/>
                  <a:pt x="142043" y="2382238"/>
                </a:cubicBezTo>
                <a:lnTo>
                  <a:pt x="150920" y="2408871"/>
                </a:lnTo>
                <a:cubicBezTo>
                  <a:pt x="153879" y="2417749"/>
                  <a:pt x="157528" y="2426426"/>
                  <a:pt x="159798" y="2435504"/>
                </a:cubicBezTo>
                <a:cubicBezTo>
                  <a:pt x="175953" y="2500123"/>
                  <a:pt x="159688" y="2441861"/>
                  <a:pt x="186431" y="2515403"/>
                </a:cubicBezTo>
                <a:cubicBezTo>
                  <a:pt x="192827" y="2532992"/>
                  <a:pt x="198269" y="2550914"/>
                  <a:pt x="204187" y="2568669"/>
                </a:cubicBezTo>
                <a:cubicBezTo>
                  <a:pt x="207146" y="2577547"/>
                  <a:pt x="208879" y="2586932"/>
                  <a:pt x="213064" y="2595302"/>
                </a:cubicBezTo>
                <a:lnTo>
                  <a:pt x="230820" y="2630813"/>
                </a:lnTo>
                <a:cubicBezTo>
                  <a:pt x="232743" y="2638505"/>
                  <a:pt x="242913" y="2683048"/>
                  <a:pt x="248575" y="2692956"/>
                </a:cubicBezTo>
                <a:cubicBezTo>
                  <a:pt x="255916" y="2705803"/>
                  <a:pt x="268022" y="2715533"/>
                  <a:pt x="275208" y="2728467"/>
                </a:cubicBezTo>
                <a:cubicBezTo>
                  <a:pt x="314326" y="2798881"/>
                  <a:pt x="272106" y="2752001"/>
                  <a:pt x="310719" y="2790611"/>
                </a:cubicBezTo>
                <a:cubicBezTo>
                  <a:pt x="326499" y="2822172"/>
                  <a:pt x="328645" y="2822279"/>
                  <a:pt x="337352" y="2852755"/>
                </a:cubicBezTo>
                <a:cubicBezTo>
                  <a:pt x="340704" y="2864486"/>
                  <a:pt x="340773" y="2877352"/>
                  <a:pt x="346229" y="2888265"/>
                </a:cubicBezTo>
                <a:cubicBezTo>
                  <a:pt x="355772" y="2907351"/>
                  <a:pt x="369903" y="2923776"/>
                  <a:pt x="381740" y="2941531"/>
                </a:cubicBezTo>
                <a:cubicBezTo>
                  <a:pt x="387658" y="2950409"/>
                  <a:pt x="391950" y="2960619"/>
                  <a:pt x="399495" y="2968164"/>
                </a:cubicBezTo>
                <a:cubicBezTo>
                  <a:pt x="405414" y="2974083"/>
                  <a:pt x="411892" y="2979490"/>
                  <a:pt x="417251" y="2985920"/>
                </a:cubicBezTo>
                <a:cubicBezTo>
                  <a:pt x="426723" y="2997286"/>
                  <a:pt x="432825" y="3011600"/>
                  <a:pt x="443884" y="3021430"/>
                </a:cubicBezTo>
                <a:cubicBezTo>
                  <a:pt x="459833" y="3035607"/>
                  <a:pt x="481201" y="3042764"/>
                  <a:pt x="497150" y="3056941"/>
                </a:cubicBezTo>
                <a:cubicBezTo>
                  <a:pt x="508209" y="3066771"/>
                  <a:pt x="513321" y="3081989"/>
                  <a:pt x="523783" y="3092452"/>
                </a:cubicBezTo>
                <a:cubicBezTo>
                  <a:pt x="534245" y="3102914"/>
                  <a:pt x="547172" y="3110600"/>
                  <a:pt x="559293" y="3119085"/>
                </a:cubicBezTo>
                <a:cubicBezTo>
                  <a:pt x="655801" y="3186641"/>
                  <a:pt x="573484" y="3129730"/>
                  <a:pt x="648070" y="3172351"/>
                </a:cubicBezTo>
                <a:cubicBezTo>
                  <a:pt x="657334" y="3177645"/>
                  <a:pt x="665160" y="3185334"/>
                  <a:pt x="674703" y="3190106"/>
                </a:cubicBezTo>
                <a:cubicBezTo>
                  <a:pt x="713635" y="3209572"/>
                  <a:pt x="721897" y="3208422"/>
                  <a:pt x="763480" y="3216739"/>
                </a:cubicBezTo>
                <a:cubicBezTo>
                  <a:pt x="800211" y="3235105"/>
                  <a:pt x="808383" y="3241283"/>
                  <a:pt x="852256" y="3252250"/>
                </a:cubicBezTo>
                <a:cubicBezTo>
                  <a:pt x="864093" y="3255209"/>
                  <a:pt x="876192" y="3257269"/>
                  <a:pt x="887767" y="3261127"/>
                </a:cubicBezTo>
                <a:cubicBezTo>
                  <a:pt x="902885" y="3266166"/>
                  <a:pt x="917037" y="3273844"/>
                  <a:pt x="932155" y="3278883"/>
                </a:cubicBezTo>
                <a:cubicBezTo>
                  <a:pt x="945046" y="3283180"/>
                  <a:pt x="1001778" y="3295556"/>
                  <a:pt x="1012054" y="3296638"/>
                </a:cubicBezTo>
                <a:cubicBezTo>
                  <a:pt x="1053361" y="3300986"/>
                  <a:pt x="1094978" y="3301756"/>
                  <a:pt x="1136342" y="3305516"/>
                </a:cubicBezTo>
                <a:cubicBezTo>
                  <a:pt x="1187588" y="3310175"/>
                  <a:pt x="1219300" y="3316995"/>
                  <a:pt x="1269507" y="3323271"/>
                </a:cubicBezTo>
                <a:cubicBezTo>
                  <a:pt x="1296097" y="3326595"/>
                  <a:pt x="1322844" y="3328607"/>
                  <a:pt x="1349406" y="3332149"/>
                </a:cubicBezTo>
                <a:cubicBezTo>
                  <a:pt x="1367248" y="3334528"/>
                  <a:pt x="1384753" y="3339319"/>
                  <a:pt x="1402672" y="3341026"/>
                </a:cubicBezTo>
                <a:cubicBezTo>
                  <a:pt x="1446958" y="3345244"/>
                  <a:pt x="1491492" y="3346356"/>
                  <a:pt x="1535837" y="3349904"/>
                </a:cubicBezTo>
                <a:cubicBezTo>
                  <a:pt x="1565482" y="3352276"/>
                  <a:pt x="1595022" y="3355823"/>
                  <a:pt x="1624614" y="3358782"/>
                </a:cubicBezTo>
                <a:cubicBezTo>
                  <a:pt x="1633492" y="3361741"/>
                  <a:pt x="1642071" y="3365824"/>
                  <a:pt x="1651247" y="3367659"/>
                </a:cubicBezTo>
                <a:cubicBezTo>
                  <a:pt x="1704261" y="3378262"/>
                  <a:pt x="1765243" y="3386481"/>
                  <a:pt x="1819922" y="3394292"/>
                </a:cubicBezTo>
                <a:cubicBezTo>
                  <a:pt x="1840637" y="3400211"/>
                  <a:pt x="1861001" y="3407534"/>
                  <a:pt x="1882066" y="3412048"/>
                </a:cubicBezTo>
                <a:cubicBezTo>
                  <a:pt x="1902526" y="3416432"/>
                  <a:pt x="1923570" y="3417485"/>
                  <a:pt x="1944210" y="3420925"/>
                </a:cubicBezTo>
                <a:cubicBezTo>
                  <a:pt x="1959094" y="3423406"/>
                  <a:pt x="1973684" y="3427509"/>
                  <a:pt x="1988598" y="3429803"/>
                </a:cubicBezTo>
                <a:cubicBezTo>
                  <a:pt x="2012179" y="3433431"/>
                  <a:pt x="2036039" y="3435053"/>
                  <a:pt x="2059620" y="3438681"/>
                </a:cubicBezTo>
                <a:cubicBezTo>
                  <a:pt x="2074534" y="3440975"/>
                  <a:pt x="2089094" y="3445264"/>
                  <a:pt x="2104008" y="3447558"/>
                </a:cubicBezTo>
                <a:cubicBezTo>
                  <a:pt x="2127588" y="3451186"/>
                  <a:pt x="2151355" y="3453477"/>
                  <a:pt x="2175029" y="3456436"/>
                </a:cubicBezTo>
                <a:cubicBezTo>
                  <a:pt x="2205549" y="3466610"/>
                  <a:pt x="2230767" y="3475445"/>
                  <a:pt x="2263806" y="3483069"/>
                </a:cubicBezTo>
                <a:cubicBezTo>
                  <a:pt x="2281345" y="3487117"/>
                  <a:pt x="2299421" y="3488417"/>
                  <a:pt x="2317072" y="3491947"/>
                </a:cubicBezTo>
                <a:cubicBezTo>
                  <a:pt x="2371395" y="3502811"/>
                  <a:pt x="2343057" y="3504393"/>
                  <a:pt x="2414726" y="3509702"/>
                </a:cubicBezTo>
                <a:cubicBezTo>
                  <a:pt x="2473823" y="3514080"/>
                  <a:pt x="2533130" y="3514995"/>
                  <a:pt x="2592280" y="3518580"/>
                </a:cubicBezTo>
                <a:cubicBezTo>
                  <a:pt x="2766565" y="3529143"/>
                  <a:pt x="2658380" y="3525836"/>
                  <a:pt x="2858610" y="3545213"/>
                </a:cubicBezTo>
                <a:cubicBezTo>
                  <a:pt x="2899951" y="3549214"/>
                  <a:pt x="2941468" y="3551131"/>
                  <a:pt x="2982897" y="3554090"/>
                </a:cubicBezTo>
                <a:cubicBezTo>
                  <a:pt x="3171468" y="3585520"/>
                  <a:pt x="3056329" y="3569704"/>
                  <a:pt x="3462291" y="3554090"/>
                </a:cubicBezTo>
                <a:cubicBezTo>
                  <a:pt x="3474483" y="3553621"/>
                  <a:pt x="3485838" y="3547606"/>
                  <a:pt x="3497802" y="3545213"/>
                </a:cubicBezTo>
                <a:cubicBezTo>
                  <a:pt x="3534383" y="3537897"/>
                  <a:pt x="3547464" y="3540416"/>
                  <a:pt x="3577701" y="3527457"/>
                </a:cubicBezTo>
                <a:cubicBezTo>
                  <a:pt x="3597329" y="3519045"/>
                  <a:pt x="3622700" y="3505663"/>
                  <a:pt x="3639845" y="3491947"/>
                </a:cubicBezTo>
                <a:cubicBezTo>
                  <a:pt x="3646381" y="3486718"/>
                  <a:pt x="3650904" y="3479213"/>
                  <a:pt x="3657600" y="3474191"/>
                </a:cubicBezTo>
                <a:cubicBezTo>
                  <a:pt x="3737907" y="3413961"/>
                  <a:pt x="3687903" y="3461646"/>
                  <a:pt x="3728621" y="3420925"/>
                </a:cubicBezTo>
                <a:cubicBezTo>
                  <a:pt x="3750936" y="3353982"/>
                  <a:pt x="3720835" y="3436498"/>
                  <a:pt x="3755254" y="3367659"/>
                </a:cubicBezTo>
                <a:cubicBezTo>
                  <a:pt x="3759439" y="3359289"/>
                  <a:pt x="3758141" y="3348215"/>
                  <a:pt x="3764132" y="3341026"/>
                </a:cubicBezTo>
                <a:cubicBezTo>
                  <a:pt x="3773604" y="3329659"/>
                  <a:pt x="3789180" y="3324855"/>
                  <a:pt x="3799643" y="3314393"/>
                </a:cubicBezTo>
                <a:cubicBezTo>
                  <a:pt x="3816404" y="3297633"/>
                  <a:pt x="3835592" y="3265877"/>
                  <a:pt x="3844031" y="3243372"/>
                </a:cubicBezTo>
                <a:cubicBezTo>
                  <a:pt x="3848315" y="3231948"/>
                  <a:pt x="3849403" y="3219548"/>
                  <a:pt x="3852909" y="3207861"/>
                </a:cubicBezTo>
                <a:cubicBezTo>
                  <a:pt x="3866494" y="3162577"/>
                  <a:pt x="3871358" y="3160002"/>
                  <a:pt x="3879542" y="3119085"/>
                </a:cubicBezTo>
                <a:cubicBezTo>
                  <a:pt x="3883072" y="3101434"/>
                  <a:pt x="3885200" y="3083529"/>
                  <a:pt x="3888420" y="3065819"/>
                </a:cubicBezTo>
                <a:cubicBezTo>
                  <a:pt x="3891119" y="3050973"/>
                  <a:pt x="3894598" y="3036276"/>
                  <a:pt x="3897297" y="3021430"/>
                </a:cubicBezTo>
                <a:cubicBezTo>
                  <a:pt x="3905511" y="2976253"/>
                  <a:pt x="3908400" y="2952587"/>
                  <a:pt x="3915053" y="2906021"/>
                </a:cubicBezTo>
                <a:cubicBezTo>
                  <a:pt x="3912094" y="2829081"/>
                  <a:pt x="3911132" y="2752038"/>
                  <a:pt x="3906175" y="2675201"/>
                </a:cubicBezTo>
                <a:cubicBezTo>
                  <a:pt x="3905203" y="2660143"/>
                  <a:pt x="3902069" y="2645128"/>
                  <a:pt x="3897297" y="2630813"/>
                </a:cubicBezTo>
                <a:cubicBezTo>
                  <a:pt x="3893112" y="2618258"/>
                  <a:pt x="3887809" y="2605636"/>
                  <a:pt x="3879542" y="2595302"/>
                </a:cubicBezTo>
                <a:cubicBezTo>
                  <a:pt x="3839430" y="2545162"/>
                  <a:pt x="3785412" y="2508287"/>
                  <a:pt x="3728621" y="2479892"/>
                </a:cubicBezTo>
                <a:cubicBezTo>
                  <a:pt x="3720251" y="2475707"/>
                  <a:pt x="3710750" y="2474301"/>
                  <a:pt x="3701988" y="2471015"/>
                </a:cubicBezTo>
                <a:cubicBezTo>
                  <a:pt x="3663395" y="2456543"/>
                  <a:pt x="3623445" y="2445058"/>
                  <a:pt x="3586579" y="2426626"/>
                </a:cubicBezTo>
                <a:cubicBezTo>
                  <a:pt x="3562905" y="2414789"/>
                  <a:pt x="3539989" y="2401296"/>
                  <a:pt x="3515557" y="2391116"/>
                </a:cubicBezTo>
                <a:cubicBezTo>
                  <a:pt x="3504295" y="2386423"/>
                  <a:pt x="3491708" y="2385826"/>
                  <a:pt x="3480047" y="2382238"/>
                </a:cubicBezTo>
                <a:cubicBezTo>
                  <a:pt x="3453215" y="2373982"/>
                  <a:pt x="3427676" y="2361111"/>
                  <a:pt x="3400148" y="2355605"/>
                </a:cubicBezTo>
                <a:cubicBezTo>
                  <a:pt x="3385352" y="2352646"/>
                  <a:pt x="3370268" y="2350872"/>
                  <a:pt x="3355759" y="2346727"/>
                </a:cubicBezTo>
                <a:cubicBezTo>
                  <a:pt x="3142375" y="2285760"/>
                  <a:pt x="3356078" y="2340147"/>
                  <a:pt x="3240350" y="2311217"/>
                </a:cubicBezTo>
                <a:cubicBezTo>
                  <a:pt x="3225554" y="2302339"/>
                  <a:pt x="3211395" y="2292301"/>
                  <a:pt x="3195961" y="2284584"/>
                </a:cubicBezTo>
                <a:cubicBezTo>
                  <a:pt x="3181708" y="2277457"/>
                  <a:pt x="3165338" y="2274858"/>
                  <a:pt x="3151573" y="2266828"/>
                </a:cubicBezTo>
                <a:cubicBezTo>
                  <a:pt x="3114966" y="2245474"/>
                  <a:pt x="2967856" y="2127112"/>
                  <a:pt x="2965142" y="2124786"/>
                </a:cubicBezTo>
                <a:cubicBezTo>
                  <a:pt x="2944427" y="2107031"/>
                  <a:pt x="2923389" y="2089646"/>
                  <a:pt x="2902998" y="2071520"/>
                </a:cubicBezTo>
                <a:cubicBezTo>
                  <a:pt x="2896742" y="2065959"/>
                  <a:pt x="2890601" y="2060194"/>
                  <a:pt x="2885243" y="2053764"/>
                </a:cubicBezTo>
                <a:cubicBezTo>
                  <a:pt x="2872223" y="2038140"/>
                  <a:pt x="2852384" y="2010069"/>
                  <a:pt x="2840854" y="1991621"/>
                </a:cubicBezTo>
                <a:cubicBezTo>
                  <a:pt x="2825550" y="1967134"/>
                  <a:pt x="2808027" y="1938698"/>
                  <a:pt x="2796466" y="1911722"/>
                </a:cubicBezTo>
                <a:cubicBezTo>
                  <a:pt x="2792780" y="1903121"/>
                  <a:pt x="2790874" y="1893851"/>
                  <a:pt x="2787588" y="1885089"/>
                </a:cubicBezTo>
                <a:cubicBezTo>
                  <a:pt x="2781483" y="1868809"/>
                  <a:pt x="2765991" y="1834210"/>
                  <a:pt x="2760955" y="1814067"/>
                </a:cubicBezTo>
                <a:cubicBezTo>
                  <a:pt x="2748124" y="1762743"/>
                  <a:pt x="2755065" y="1771781"/>
                  <a:pt x="2743200" y="1716413"/>
                </a:cubicBezTo>
                <a:cubicBezTo>
                  <a:pt x="2723746" y="1625627"/>
                  <a:pt x="2730984" y="1669774"/>
                  <a:pt x="2707689" y="1592125"/>
                </a:cubicBezTo>
                <a:cubicBezTo>
                  <a:pt x="2704183" y="1580439"/>
                  <a:pt x="2701368" y="1568545"/>
                  <a:pt x="2698812" y="1556615"/>
                </a:cubicBezTo>
                <a:cubicBezTo>
                  <a:pt x="2680073" y="1469165"/>
                  <a:pt x="2683160" y="1482566"/>
                  <a:pt x="2672179" y="1405694"/>
                </a:cubicBezTo>
                <a:cubicBezTo>
                  <a:pt x="2674619" y="1381287"/>
                  <a:pt x="2671206" y="1309013"/>
                  <a:pt x="2698812" y="1281407"/>
                </a:cubicBezTo>
                <a:cubicBezTo>
                  <a:pt x="2737741" y="1242478"/>
                  <a:pt x="2781087" y="1252507"/>
                  <a:pt x="2831977" y="1237019"/>
                </a:cubicBezTo>
                <a:cubicBezTo>
                  <a:pt x="2871409" y="1225018"/>
                  <a:pt x="2908972" y="1207569"/>
                  <a:pt x="2947387" y="1192630"/>
                </a:cubicBezTo>
                <a:cubicBezTo>
                  <a:pt x="2962239" y="1186854"/>
                  <a:pt x="2976149" y="1178000"/>
                  <a:pt x="2991775" y="1174875"/>
                </a:cubicBezTo>
                <a:cubicBezTo>
                  <a:pt x="3053814" y="1162467"/>
                  <a:pt x="3021279" y="1168477"/>
                  <a:pt x="3089429" y="1157120"/>
                </a:cubicBezTo>
                <a:cubicBezTo>
                  <a:pt x="3201337" y="1119816"/>
                  <a:pt x="3088258" y="1158668"/>
                  <a:pt x="3187084" y="1121609"/>
                </a:cubicBezTo>
                <a:cubicBezTo>
                  <a:pt x="3195846" y="1118323"/>
                  <a:pt x="3205347" y="1116916"/>
                  <a:pt x="3213717" y="1112731"/>
                </a:cubicBezTo>
                <a:cubicBezTo>
                  <a:pt x="3229150" y="1105014"/>
                  <a:pt x="3242672" y="1093815"/>
                  <a:pt x="3258105" y="1086098"/>
                </a:cubicBezTo>
                <a:cubicBezTo>
                  <a:pt x="3272358" y="1078971"/>
                  <a:pt x="3288240" y="1075470"/>
                  <a:pt x="3302493" y="1068343"/>
                </a:cubicBezTo>
                <a:cubicBezTo>
                  <a:pt x="3323832" y="1057673"/>
                  <a:pt x="3342614" y="1042008"/>
                  <a:pt x="3364637" y="1032832"/>
                </a:cubicBezTo>
                <a:cubicBezTo>
                  <a:pt x="3378565" y="1027029"/>
                  <a:pt x="3394229" y="1026914"/>
                  <a:pt x="3409025" y="1023955"/>
                </a:cubicBezTo>
                <a:cubicBezTo>
                  <a:pt x="3491451" y="962136"/>
                  <a:pt x="3398810" y="1028308"/>
                  <a:pt x="3480047" y="979566"/>
                </a:cubicBezTo>
                <a:cubicBezTo>
                  <a:pt x="3498345" y="968587"/>
                  <a:pt x="3514227" y="953599"/>
                  <a:pt x="3533313" y="944056"/>
                </a:cubicBezTo>
                <a:cubicBezTo>
                  <a:pt x="3605665" y="907879"/>
                  <a:pt x="3570062" y="928433"/>
                  <a:pt x="3639845" y="881912"/>
                </a:cubicBezTo>
                <a:cubicBezTo>
                  <a:pt x="3694438" y="809121"/>
                  <a:pt x="3632309" y="883753"/>
                  <a:pt x="3719744" y="810890"/>
                </a:cubicBezTo>
                <a:cubicBezTo>
                  <a:pt x="3739034" y="794815"/>
                  <a:pt x="3755255" y="775379"/>
                  <a:pt x="3773010" y="757624"/>
                </a:cubicBezTo>
                <a:cubicBezTo>
                  <a:pt x="3781888" y="748746"/>
                  <a:pt x="3788877" y="737450"/>
                  <a:pt x="3799643" y="730991"/>
                </a:cubicBezTo>
                <a:cubicBezTo>
                  <a:pt x="3814439" y="722113"/>
                  <a:pt x="3830411" y="714951"/>
                  <a:pt x="3844031" y="704358"/>
                </a:cubicBezTo>
                <a:cubicBezTo>
                  <a:pt x="3857245" y="694081"/>
                  <a:pt x="3866763" y="679661"/>
                  <a:pt x="3879542" y="668848"/>
                </a:cubicBezTo>
                <a:cubicBezTo>
                  <a:pt x="3906017" y="646446"/>
                  <a:pt x="3960999" y="605536"/>
                  <a:pt x="3994952" y="580071"/>
                </a:cubicBezTo>
                <a:cubicBezTo>
                  <a:pt x="4004849" y="572648"/>
                  <a:pt x="4071123" y="523519"/>
                  <a:pt x="4074851" y="517927"/>
                </a:cubicBezTo>
                <a:cubicBezTo>
                  <a:pt x="4090229" y="494859"/>
                  <a:pt x="4100882" y="477813"/>
                  <a:pt x="4119239" y="455784"/>
                </a:cubicBezTo>
                <a:cubicBezTo>
                  <a:pt x="4124597" y="449354"/>
                  <a:pt x="4131076" y="443947"/>
                  <a:pt x="4136994" y="438028"/>
                </a:cubicBezTo>
                <a:cubicBezTo>
                  <a:pt x="4142861" y="414563"/>
                  <a:pt x="4154750" y="371020"/>
                  <a:pt x="4154750" y="349252"/>
                </a:cubicBezTo>
                <a:cubicBezTo>
                  <a:pt x="4154750" y="322455"/>
                  <a:pt x="4153433" y="295061"/>
                  <a:pt x="4145872" y="269353"/>
                </a:cubicBezTo>
                <a:cubicBezTo>
                  <a:pt x="4122225" y="188954"/>
                  <a:pt x="4120786" y="216168"/>
                  <a:pt x="4083728" y="171698"/>
                </a:cubicBezTo>
                <a:cubicBezTo>
                  <a:pt x="4076898" y="163501"/>
                  <a:pt x="4074003" y="152091"/>
                  <a:pt x="4065973" y="145065"/>
                </a:cubicBezTo>
                <a:cubicBezTo>
                  <a:pt x="4049914" y="131013"/>
                  <a:pt x="4027796" y="124644"/>
                  <a:pt x="4012707" y="109555"/>
                </a:cubicBezTo>
                <a:cubicBezTo>
                  <a:pt x="4006789" y="103636"/>
                  <a:pt x="4002438" y="95542"/>
                  <a:pt x="3994952" y="91799"/>
                </a:cubicBezTo>
                <a:cubicBezTo>
                  <a:pt x="3956866" y="72756"/>
                  <a:pt x="3936258" y="74906"/>
                  <a:pt x="3897297" y="65166"/>
                </a:cubicBezTo>
                <a:cubicBezTo>
                  <a:pt x="3876397" y="59941"/>
                  <a:pt x="3856218" y="51925"/>
                  <a:pt x="3835153" y="47411"/>
                </a:cubicBezTo>
                <a:cubicBezTo>
                  <a:pt x="3762075" y="31751"/>
                  <a:pt x="3627037" y="31898"/>
                  <a:pt x="3577701" y="29656"/>
                </a:cubicBezTo>
                <a:cubicBezTo>
                  <a:pt x="3319474" y="-34903"/>
                  <a:pt x="3585045" y="28600"/>
                  <a:pt x="2858610" y="11900"/>
                </a:cubicBezTo>
                <a:cubicBezTo>
                  <a:pt x="2828878" y="11216"/>
                  <a:pt x="2799425" y="5981"/>
                  <a:pt x="2769833" y="3022"/>
                </a:cubicBezTo>
                <a:cubicBezTo>
                  <a:pt x="2666260" y="5981"/>
                  <a:pt x="2562409" y="3745"/>
                  <a:pt x="2459115" y="11900"/>
                </a:cubicBezTo>
                <a:cubicBezTo>
                  <a:pt x="2448478" y="12740"/>
                  <a:pt x="2440679" y="22825"/>
                  <a:pt x="2432482" y="29656"/>
                </a:cubicBezTo>
                <a:cubicBezTo>
                  <a:pt x="2386270" y="68166"/>
                  <a:pt x="2426754" y="50275"/>
                  <a:pt x="2361460" y="82922"/>
                </a:cubicBezTo>
                <a:cubicBezTo>
                  <a:pt x="2358813" y="84245"/>
                  <a:pt x="2355542" y="82922"/>
                  <a:pt x="2352583" y="82922"/>
                </a:cubicBezTo>
              </a:path>
            </a:pathLst>
          </a:custGeom>
        </p:spPr>
        <p:style>
          <a:lnRef idx="3">
            <a:schemeClr val="accent2"/>
          </a:lnRef>
          <a:fillRef idx="0">
            <a:schemeClr val="accent2"/>
          </a:fillRef>
          <a:effectRef idx="2">
            <a:schemeClr val="accent2"/>
          </a:effectRef>
          <a:fontRef idx="minor">
            <a:schemeClr val="tx1"/>
          </a:fontRef>
        </p:style>
        <p:txBody>
          <a:bodyPr lIns="162553" tIns="81276" rIns="162553" bIns="81276" rtlCol="0" anchor="ctr"/>
          <a:lstStyle/>
          <a:p>
            <a:pPr algn="ctr"/>
            <a:endParaRPr lang="en-US" dirty="0"/>
          </a:p>
        </p:txBody>
      </p:sp>
    </p:spTree>
    <p:extLst>
      <p:ext uri="{BB962C8B-B14F-4D97-AF65-F5344CB8AC3E}">
        <p14:creationId xmlns:p14="http://schemas.microsoft.com/office/powerpoint/2010/main" val="110667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63640" y="393191"/>
            <a:ext cx="3739895" cy="243687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8545068" y="393191"/>
            <a:ext cx="1732787" cy="2436876"/>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6977639" y="983589"/>
            <a:ext cx="2307590" cy="1093470"/>
          </a:xfrm>
          <a:prstGeom prst="rect">
            <a:avLst/>
          </a:prstGeom>
        </p:spPr>
        <p:txBody>
          <a:bodyPr vert="horz" wrap="square" lIns="0" tIns="0" rIns="0" bIns="0" rtlCol="0">
            <a:spAutoFit/>
          </a:bodyPr>
          <a:lstStyle/>
          <a:p>
            <a:pPr marL="12700">
              <a:lnSpc>
                <a:spcPct val="100000"/>
              </a:lnSpc>
            </a:pPr>
            <a:r>
              <a:rPr sz="8600" dirty="0">
                <a:solidFill>
                  <a:srgbClr val="2E5796"/>
                </a:solidFill>
                <a:latin typeface="Palatino Linotype"/>
                <a:cs typeface="Palatino Linotype"/>
              </a:rPr>
              <a:t>C</a:t>
            </a:r>
            <a:r>
              <a:rPr sz="8600" spc="-35" dirty="0">
                <a:solidFill>
                  <a:srgbClr val="2E5796"/>
                </a:solidFill>
                <a:latin typeface="Palatino Linotype"/>
                <a:cs typeface="Palatino Linotype"/>
              </a:rPr>
              <a:t>P</a:t>
            </a:r>
            <a:r>
              <a:rPr sz="8600" dirty="0">
                <a:solidFill>
                  <a:srgbClr val="2E5796"/>
                </a:solidFill>
                <a:latin typeface="Palatino Linotype"/>
                <a:cs typeface="Palatino Linotype"/>
              </a:rPr>
              <a:t>U</a:t>
            </a:r>
            <a:endParaRPr sz="8600" dirty="0">
              <a:latin typeface="Palatino Linotype"/>
              <a:cs typeface="Palatino Linotype"/>
            </a:endParaRPr>
          </a:p>
        </p:txBody>
      </p:sp>
      <p:sp>
        <p:nvSpPr>
          <p:cNvPr id="5" name="object 5"/>
          <p:cNvSpPr txBox="1"/>
          <p:nvPr/>
        </p:nvSpPr>
        <p:spPr>
          <a:xfrm>
            <a:off x="945586" y="2929628"/>
            <a:ext cx="11502390" cy="489584"/>
          </a:xfrm>
          <a:prstGeom prst="rect">
            <a:avLst/>
          </a:prstGeom>
        </p:spPr>
        <p:txBody>
          <a:bodyPr vert="horz" wrap="square" lIns="0" tIns="0" rIns="0" bIns="0" rtlCol="0">
            <a:spAutoFit/>
          </a:bodyPr>
          <a:lstStyle/>
          <a:p>
            <a:pPr marL="556260" indent="-543560">
              <a:lnSpc>
                <a:spcPts val="4525"/>
              </a:lnSpc>
              <a:buClr>
                <a:srgbClr val="7F7F7F"/>
              </a:buClr>
              <a:buFont typeface="Arial"/>
              <a:buChar char="•"/>
              <a:tabLst>
                <a:tab pos="556895" algn="l"/>
              </a:tabLst>
            </a:pPr>
            <a:r>
              <a:rPr sz="3800" spc="-15" dirty="0">
                <a:solidFill>
                  <a:srgbClr val="7F7F7F"/>
                </a:solidFill>
                <a:latin typeface="Century Gothic"/>
                <a:cs typeface="Century Gothic"/>
              </a:rPr>
              <a:t>U</a:t>
            </a:r>
            <a:r>
              <a:rPr sz="3800" dirty="0">
                <a:solidFill>
                  <a:srgbClr val="7F7F7F"/>
                </a:solidFill>
                <a:latin typeface="Century Gothic"/>
                <a:cs typeface="Century Gothic"/>
              </a:rPr>
              <a:t>CP</a:t>
            </a:r>
            <a:r>
              <a:rPr sz="3800" spc="105" dirty="0">
                <a:solidFill>
                  <a:srgbClr val="7F7F7F"/>
                </a:solidFill>
                <a:latin typeface="Times New Roman"/>
                <a:cs typeface="Times New Roman"/>
              </a:rPr>
              <a:t> </a:t>
            </a:r>
            <a:r>
              <a:rPr sz="3800" dirty="0">
                <a:solidFill>
                  <a:srgbClr val="7F7F7F"/>
                </a:solidFill>
                <a:latin typeface="Century Gothic"/>
                <a:cs typeface="Century Gothic"/>
              </a:rPr>
              <a:t>en</a:t>
            </a:r>
            <a:r>
              <a:rPr sz="3800" spc="65"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20" dirty="0">
                <a:solidFill>
                  <a:srgbClr val="7F7F7F"/>
                </a:solidFill>
                <a:latin typeface="Century Gothic"/>
                <a:cs typeface="Century Gothic"/>
              </a:rPr>
              <a:t>a</a:t>
            </a:r>
            <a:r>
              <a:rPr sz="3800" spc="-5" dirty="0">
                <a:solidFill>
                  <a:srgbClr val="7F7F7F"/>
                </a:solidFill>
                <a:latin typeface="Century Gothic"/>
                <a:cs typeface="Century Gothic"/>
              </a:rPr>
              <a:t>ste</a:t>
            </a:r>
            <a:r>
              <a:rPr sz="3800" spc="25" dirty="0">
                <a:solidFill>
                  <a:srgbClr val="7F7F7F"/>
                </a:solidFill>
                <a:latin typeface="Century Gothic"/>
                <a:cs typeface="Century Gothic"/>
              </a:rPr>
              <a:t>ll</a:t>
            </a:r>
            <a:r>
              <a:rPr sz="3800" spc="-20" dirty="0">
                <a:solidFill>
                  <a:srgbClr val="7F7F7F"/>
                </a:solidFill>
                <a:latin typeface="Century Gothic"/>
                <a:cs typeface="Century Gothic"/>
              </a:rPr>
              <a:t>a</a:t>
            </a:r>
            <a:r>
              <a:rPr sz="3800" spc="5" dirty="0">
                <a:solidFill>
                  <a:srgbClr val="7F7F7F"/>
                </a:solidFill>
                <a:latin typeface="Century Gothic"/>
                <a:cs typeface="Century Gothic"/>
              </a:rPr>
              <a:t>n</a:t>
            </a:r>
            <a:r>
              <a:rPr sz="3800" spc="-15" dirty="0">
                <a:solidFill>
                  <a:srgbClr val="7F7F7F"/>
                </a:solidFill>
                <a:latin typeface="Century Gothic"/>
                <a:cs typeface="Century Gothic"/>
              </a:rPr>
              <a:t>o</a:t>
            </a:r>
            <a:r>
              <a:rPr sz="3800" dirty="0">
                <a:solidFill>
                  <a:srgbClr val="7F7F7F"/>
                </a:solidFill>
                <a:latin typeface="Century Gothic"/>
                <a:cs typeface="Century Gothic"/>
              </a:rPr>
              <a:t>.</a:t>
            </a:r>
            <a:r>
              <a:rPr sz="3800" spc="-30" dirty="0">
                <a:solidFill>
                  <a:srgbClr val="7F7F7F"/>
                </a:solidFill>
                <a:latin typeface="Times New Roman"/>
                <a:cs typeface="Times New Roman"/>
              </a:rPr>
              <a:t> </a:t>
            </a:r>
            <a:r>
              <a:rPr sz="3800" spc="-15" dirty="0">
                <a:solidFill>
                  <a:srgbClr val="7F7F7F"/>
                </a:solidFill>
                <a:latin typeface="Century Gothic"/>
                <a:cs typeface="Century Gothic"/>
              </a:rPr>
              <a:t>U</a:t>
            </a:r>
            <a:r>
              <a:rPr sz="3800" spc="5" dirty="0">
                <a:solidFill>
                  <a:srgbClr val="7F7F7F"/>
                </a:solidFill>
                <a:latin typeface="Century Gothic"/>
                <a:cs typeface="Century Gothic"/>
              </a:rPr>
              <a:t>n</a:t>
            </a:r>
            <a:r>
              <a:rPr sz="3800" spc="25" dirty="0">
                <a:solidFill>
                  <a:srgbClr val="7F7F7F"/>
                </a:solidFill>
                <a:latin typeface="Century Gothic"/>
                <a:cs typeface="Century Gothic"/>
              </a:rPr>
              <a:t>i</a:t>
            </a:r>
            <a:r>
              <a:rPr sz="3800" spc="10" dirty="0">
                <a:solidFill>
                  <a:srgbClr val="7F7F7F"/>
                </a:solidFill>
                <a:latin typeface="Century Gothic"/>
                <a:cs typeface="Century Gothic"/>
              </a:rPr>
              <a:t>d</a:t>
            </a:r>
            <a:r>
              <a:rPr sz="3800" spc="-20" dirty="0">
                <a:solidFill>
                  <a:srgbClr val="7F7F7F"/>
                </a:solidFill>
                <a:latin typeface="Century Gothic"/>
                <a:cs typeface="Century Gothic"/>
              </a:rPr>
              <a:t>a</a:t>
            </a:r>
            <a:r>
              <a:rPr sz="3800" dirty="0">
                <a:solidFill>
                  <a:srgbClr val="7F7F7F"/>
                </a:solidFill>
                <a:latin typeface="Century Gothic"/>
                <a:cs typeface="Century Gothic"/>
              </a:rPr>
              <a:t>d</a:t>
            </a:r>
            <a:r>
              <a:rPr sz="3800" spc="-5" dirty="0">
                <a:solidFill>
                  <a:srgbClr val="7F7F7F"/>
                </a:solidFill>
                <a:latin typeface="Times New Roman"/>
                <a:cs typeface="Times New Roman"/>
              </a:rPr>
              <a:t> </a:t>
            </a:r>
            <a:r>
              <a:rPr sz="3800" dirty="0">
                <a:solidFill>
                  <a:srgbClr val="7F7F7F"/>
                </a:solidFill>
                <a:latin typeface="Century Gothic"/>
                <a:cs typeface="Century Gothic"/>
              </a:rPr>
              <a:t>Cen</a:t>
            </a:r>
            <a:r>
              <a:rPr sz="3800" spc="5" dirty="0">
                <a:solidFill>
                  <a:srgbClr val="7F7F7F"/>
                </a:solidFill>
                <a:latin typeface="Century Gothic"/>
                <a:cs typeface="Century Gothic"/>
              </a:rPr>
              <a:t>t</a:t>
            </a:r>
            <a:r>
              <a:rPr sz="3800" dirty="0">
                <a:solidFill>
                  <a:srgbClr val="7F7F7F"/>
                </a:solidFill>
                <a:latin typeface="Century Gothic"/>
                <a:cs typeface="Century Gothic"/>
              </a:rPr>
              <a:t>ral</a:t>
            </a:r>
            <a:r>
              <a:rPr sz="3800" spc="35" dirty="0">
                <a:solidFill>
                  <a:srgbClr val="7F7F7F"/>
                </a:solidFill>
                <a:latin typeface="Times New Roman"/>
                <a:cs typeface="Times New Roman"/>
              </a:rPr>
              <a:t> </a:t>
            </a:r>
            <a:r>
              <a:rPr sz="3800" spc="10" dirty="0">
                <a:solidFill>
                  <a:srgbClr val="7F7F7F"/>
                </a:solidFill>
                <a:latin typeface="Century Gothic"/>
                <a:cs typeface="Century Gothic"/>
              </a:rPr>
              <a:t>d</a:t>
            </a:r>
            <a:r>
              <a:rPr sz="3800" dirty="0">
                <a:solidFill>
                  <a:srgbClr val="7F7F7F"/>
                </a:solidFill>
                <a:latin typeface="Century Gothic"/>
                <a:cs typeface="Century Gothic"/>
              </a:rPr>
              <a:t>e</a:t>
            </a:r>
            <a:r>
              <a:rPr sz="3800" spc="60" dirty="0">
                <a:solidFill>
                  <a:srgbClr val="7F7F7F"/>
                </a:solidFill>
                <a:latin typeface="Times New Roman"/>
                <a:cs typeface="Times New Roman"/>
              </a:rPr>
              <a:t> </a:t>
            </a:r>
            <a:r>
              <a:rPr sz="3800" dirty="0">
                <a:solidFill>
                  <a:srgbClr val="7F7F7F"/>
                </a:solidFill>
                <a:latin typeface="Century Gothic"/>
                <a:cs typeface="Century Gothic"/>
              </a:rPr>
              <a:t>P</a:t>
            </a:r>
            <a:r>
              <a:rPr sz="3800" spc="5" dirty="0">
                <a:solidFill>
                  <a:srgbClr val="7F7F7F"/>
                </a:solidFill>
                <a:latin typeface="Century Gothic"/>
                <a:cs typeface="Century Gothic"/>
              </a:rPr>
              <a:t>r</a:t>
            </a:r>
            <a:r>
              <a:rPr sz="3800" spc="-15" dirty="0">
                <a:solidFill>
                  <a:srgbClr val="7F7F7F"/>
                </a:solidFill>
                <a:latin typeface="Century Gothic"/>
                <a:cs typeface="Century Gothic"/>
              </a:rPr>
              <a:t>o</a:t>
            </a:r>
            <a:r>
              <a:rPr sz="3800" spc="10" dirty="0">
                <a:solidFill>
                  <a:srgbClr val="7F7F7F"/>
                </a:solidFill>
                <a:latin typeface="Century Gothic"/>
                <a:cs typeface="Century Gothic"/>
              </a:rPr>
              <a:t>c</a:t>
            </a:r>
            <a:r>
              <a:rPr sz="3800" dirty="0">
                <a:solidFill>
                  <a:srgbClr val="7F7F7F"/>
                </a:solidFill>
                <a:latin typeface="Century Gothic"/>
                <a:cs typeface="Century Gothic"/>
              </a:rPr>
              <a:t>eso</a:t>
            </a:r>
            <a:endParaRPr sz="3800" dirty="0">
              <a:latin typeface="Century Gothic"/>
              <a:cs typeface="Century Gothic"/>
            </a:endParaRPr>
          </a:p>
        </p:txBody>
      </p:sp>
      <p:sp>
        <p:nvSpPr>
          <p:cNvPr id="6" name="object 6"/>
          <p:cNvSpPr txBox="1"/>
          <p:nvPr/>
        </p:nvSpPr>
        <p:spPr>
          <a:xfrm>
            <a:off x="945586" y="3625215"/>
            <a:ext cx="13479144" cy="3156585"/>
          </a:xfrm>
          <a:prstGeom prst="rect">
            <a:avLst/>
          </a:prstGeom>
        </p:spPr>
        <p:txBody>
          <a:bodyPr vert="horz" wrap="square" lIns="0" tIns="0" rIns="0" bIns="0" rtlCol="0">
            <a:spAutoFit/>
          </a:bodyPr>
          <a:lstStyle/>
          <a:p>
            <a:pPr marL="556260" indent="-543560">
              <a:lnSpc>
                <a:spcPct val="100000"/>
              </a:lnSpc>
              <a:buClr>
                <a:srgbClr val="7F7F7F"/>
              </a:buClr>
              <a:buFont typeface="Arial"/>
              <a:buChar char="•"/>
              <a:tabLst>
                <a:tab pos="556895" algn="l"/>
              </a:tabLst>
            </a:pPr>
            <a:r>
              <a:rPr sz="3800" spc="-5" dirty="0">
                <a:solidFill>
                  <a:srgbClr val="7F7F7F"/>
                </a:solidFill>
                <a:latin typeface="Century Gothic"/>
                <a:cs typeface="Century Gothic"/>
              </a:rPr>
              <a:t>E</a:t>
            </a:r>
            <a:r>
              <a:rPr sz="3800" dirty="0">
                <a:solidFill>
                  <a:srgbClr val="7F7F7F"/>
                </a:solidFill>
                <a:latin typeface="Century Gothic"/>
                <a:cs typeface="Century Gothic"/>
              </a:rPr>
              <a:t>s</a:t>
            </a:r>
            <a:r>
              <a:rPr sz="3800" spc="105" dirty="0">
                <a:solidFill>
                  <a:srgbClr val="7F7F7F"/>
                </a:solidFill>
                <a:latin typeface="Times New Roman"/>
                <a:cs typeface="Times New Roman"/>
              </a:rPr>
              <a:t> </a:t>
            </a:r>
            <a:r>
              <a:rPr sz="3800" dirty="0">
                <a:solidFill>
                  <a:srgbClr val="7F7F7F"/>
                </a:solidFill>
                <a:latin typeface="Century Gothic"/>
                <a:cs typeface="Century Gothic"/>
              </a:rPr>
              <a:t>el</a:t>
            </a:r>
            <a:r>
              <a:rPr sz="3800" spc="75" dirty="0">
                <a:solidFill>
                  <a:srgbClr val="7F7F7F"/>
                </a:solidFill>
                <a:latin typeface="Times New Roman"/>
                <a:cs typeface="Times New Roman"/>
              </a:rPr>
              <a:t> </a:t>
            </a:r>
            <a:r>
              <a:rPr sz="3800" spc="10" dirty="0">
                <a:solidFill>
                  <a:srgbClr val="7F7F7F"/>
                </a:solidFill>
                <a:latin typeface="Century Gothic"/>
                <a:cs typeface="Century Gothic"/>
              </a:rPr>
              <a:t>d</a:t>
            </a:r>
            <a:r>
              <a:rPr sz="3800" spc="25" dirty="0">
                <a:solidFill>
                  <a:srgbClr val="7F7F7F"/>
                </a:solidFill>
                <a:latin typeface="Century Gothic"/>
                <a:cs typeface="Century Gothic"/>
              </a:rPr>
              <a:t>i</a:t>
            </a:r>
            <a:r>
              <a:rPr sz="3800" spc="-5" dirty="0">
                <a:solidFill>
                  <a:srgbClr val="7F7F7F"/>
                </a:solidFill>
                <a:latin typeface="Century Gothic"/>
                <a:cs typeface="Century Gothic"/>
              </a:rPr>
              <a:t>s</a:t>
            </a:r>
            <a:r>
              <a:rPr sz="3800" spc="-20" dirty="0">
                <a:solidFill>
                  <a:srgbClr val="7F7F7F"/>
                </a:solidFill>
                <a:latin typeface="Century Gothic"/>
                <a:cs typeface="Century Gothic"/>
              </a:rPr>
              <a:t>p</a:t>
            </a:r>
            <a:r>
              <a:rPr sz="3800" spc="-15" dirty="0">
                <a:solidFill>
                  <a:srgbClr val="7F7F7F"/>
                </a:solidFill>
                <a:latin typeface="Century Gothic"/>
                <a:cs typeface="Century Gothic"/>
              </a:rPr>
              <a:t>o</a:t>
            </a:r>
            <a:r>
              <a:rPr sz="3800" spc="-5" dirty="0">
                <a:solidFill>
                  <a:srgbClr val="7F7F7F"/>
                </a:solidFill>
                <a:latin typeface="Century Gothic"/>
                <a:cs typeface="Century Gothic"/>
              </a:rPr>
              <a:t>s</a:t>
            </a:r>
            <a:r>
              <a:rPr sz="3800" spc="15" dirty="0">
                <a:solidFill>
                  <a:srgbClr val="7F7F7F"/>
                </a:solidFill>
                <a:latin typeface="Century Gothic"/>
                <a:cs typeface="Century Gothic"/>
              </a:rPr>
              <a:t>i</a:t>
            </a:r>
            <a:r>
              <a:rPr sz="3800" dirty="0">
                <a:solidFill>
                  <a:srgbClr val="7F7F7F"/>
                </a:solidFill>
                <a:latin typeface="Century Gothic"/>
                <a:cs typeface="Century Gothic"/>
              </a:rPr>
              <a:t>tivo</a:t>
            </a:r>
            <a:r>
              <a:rPr sz="3800" spc="-30" dirty="0">
                <a:solidFill>
                  <a:srgbClr val="7F7F7F"/>
                </a:solidFill>
                <a:latin typeface="Times New Roman"/>
                <a:cs typeface="Times New Roman"/>
              </a:rPr>
              <a:t> </a:t>
            </a:r>
            <a:r>
              <a:rPr sz="3800" spc="-5" dirty="0">
                <a:solidFill>
                  <a:srgbClr val="7F7F7F"/>
                </a:solidFill>
                <a:latin typeface="Century Gothic"/>
                <a:cs typeface="Century Gothic"/>
              </a:rPr>
              <a:t>pr</a:t>
            </a:r>
            <a:r>
              <a:rPr sz="3800" spc="15" dirty="0">
                <a:solidFill>
                  <a:srgbClr val="7F7F7F"/>
                </a:solidFill>
                <a:latin typeface="Century Gothic"/>
                <a:cs typeface="Century Gothic"/>
              </a:rPr>
              <a:t>i</a:t>
            </a:r>
            <a:r>
              <a:rPr sz="3800" spc="5" dirty="0">
                <a:solidFill>
                  <a:srgbClr val="7F7F7F"/>
                </a:solidFill>
                <a:latin typeface="Century Gothic"/>
                <a:cs typeface="Century Gothic"/>
              </a:rPr>
              <a:t>n</a:t>
            </a:r>
            <a:r>
              <a:rPr sz="3800" spc="10" dirty="0">
                <a:solidFill>
                  <a:srgbClr val="7F7F7F"/>
                </a:solidFill>
                <a:latin typeface="Century Gothic"/>
                <a:cs typeface="Century Gothic"/>
              </a:rPr>
              <a:t>c</a:t>
            </a:r>
            <a:r>
              <a:rPr sz="3800" spc="-5" dirty="0">
                <a:solidFill>
                  <a:srgbClr val="7F7F7F"/>
                </a:solidFill>
                <a:latin typeface="Century Gothic"/>
                <a:cs typeface="Century Gothic"/>
              </a:rPr>
              <a:t>i</a:t>
            </a:r>
            <a:r>
              <a:rPr sz="3800" spc="-20" dirty="0">
                <a:solidFill>
                  <a:srgbClr val="7F7F7F"/>
                </a:solidFill>
                <a:latin typeface="Century Gothic"/>
                <a:cs typeface="Century Gothic"/>
              </a:rPr>
              <a:t>pa</a:t>
            </a:r>
            <a:r>
              <a:rPr sz="3800" dirty="0">
                <a:solidFill>
                  <a:srgbClr val="7F7F7F"/>
                </a:solidFill>
                <a:latin typeface="Century Gothic"/>
                <a:cs typeface="Century Gothic"/>
              </a:rPr>
              <a:t>l</a:t>
            </a:r>
            <a:r>
              <a:rPr sz="3800" spc="10" dirty="0">
                <a:solidFill>
                  <a:srgbClr val="7F7F7F"/>
                </a:solidFill>
                <a:latin typeface="Times New Roman"/>
                <a:cs typeface="Times New Roman"/>
              </a:rPr>
              <a:t> </a:t>
            </a:r>
            <a:r>
              <a:rPr sz="3800" spc="10" dirty="0">
                <a:solidFill>
                  <a:srgbClr val="7F7F7F"/>
                </a:solidFill>
                <a:latin typeface="Century Gothic"/>
                <a:cs typeface="Century Gothic"/>
              </a:rPr>
              <a:t>d</a:t>
            </a:r>
            <a:r>
              <a:rPr sz="3800" dirty="0">
                <a:solidFill>
                  <a:srgbClr val="7F7F7F"/>
                </a:solidFill>
                <a:latin typeface="Century Gothic"/>
                <a:cs typeface="Century Gothic"/>
              </a:rPr>
              <a:t>el</a:t>
            </a:r>
            <a:r>
              <a:rPr sz="3800" spc="45"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d</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endParaRPr sz="3800">
              <a:latin typeface="Century Gothic"/>
              <a:cs typeface="Century Gothic"/>
            </a:endParaRPr>
          </a:p>
          <a:p>
            <a:pPr marL="556260" indent="-543560">
              <a:lnSpc>
                <a:spcPct val="100000"/>
              </a:lnSpc>
              <a:spcBef>
                <a:spcPts val="910"/>
              </a:spcBef>
              <a:buClr>
                <a:srgbClr val="7F7F7F"/>
              </a:buClr>
              <a:buFont typeface="Arial"/>
              <a:buChar char="•"/>
              <a:tabLst>
                <a:tab pos="556895" algn="l"/>
              </a:tabLst>
            </a:pPr>
            <a:r>
              <a:rPr sz="3800" spc="-5" dirty="0">
                <a:solidFill>
                  <a:srgbClr val="7F7F7F"/>
                </a:solidFill>
                <a:latin typeface="Century Gothic"/>
                <a:cs typeface="Century Gothic"/>
              </a:rPr>
              <a:t>E</a:t>
            </a:r>
            <a:r>
              <a:rPr sz="3800" dirty="0">
                <a:solidFill>
                  <a:srgbClr val="7F7F7F"/>
                </a:solidFill>
                <a:latin typeface="Century Gothic"/>
                <a:cs typeface="Century Gothic"/>
              </a:rPr>
              <a:t>s</a:t>
            </a:r>
            <a:r>
              <a:rPr sz="3800" spc="105" dirty="0">
                <a:solidFill>
                  <a:srgbClr val="7F7F7F"/>
                </a:solidFill>
                <a:latin typeface="Times New Roman"/>
                <a:cs typeface="Times New Roman"/>
              </a:rPr>
              <a:t> </a:t>
            </a:r>
            <a:r>
              <a:rPr sz="3800" dirty="0">
                <a:solidFill>
                  <a:srgbClr val="7F7F7F"/>
                </a:solidFill>
                <a:latin typeface="Century Gothic"/>
                <a:cs typeface="Century Gothic"/>
              </a:rPr>
              <a:t>el</a:t>
            </a:r>
            <a:r>
              <a:rPr sz="3800" spc="75" dirty="0">
                <a:solidFill>
                  <a:srgbClr val="7F7F7F"/>
                </a:solidFill>
                <a:latin typeface="Times New Roman"/>
                <a:cs typeface="Times New Roman"/>
              </a:rPr>
              <a:t> </a:t>
            </a:r>
            <a:r>
              <a:rPr sz="3800" spc="-5" dirty="0">
                <a:solidFill>
                  <a:srgbClr val="7F7F7F"/>
                </a:solidFill>
                <a:latin typeface="Century Gothic"/>
                <a:cs typeface="Century Gothic"/>
              </a:rPr>
              <a:t>q</a:t>
            </a:r>
            <a:r>
              <a:rPr sz="3800" spc="-30" dirty="0">
                <a:solidFill>
                  <a:srgbClr val="7F7F7F"/>
                </a:solidFill>
                <a:latin typeface="Century Gothic"/>
                <a:cs typeface="Century Gothic"/>
              </a:rPr>
              <a:t>u</a:t>
            </a:r>
            <a:r>
              <a:rPr sz="3800" dirty="0">
                <a:solidFill>
                  <a:srgbClr val="7F7F7F"/>
                </a:solidFill>
                <a:latin typeface="Century Gothic"/>
                <a:cs typeface="Century Gothic"/>
              </a:rPr>
              <a:t>e</a:t>
            </a:r>
            <a:r>
              <a:rPr sz="3800" spc="105" dirty="0">
                <a:solidFill>
                  <a:srgbClr val="7F7F7F"/>
                </a:solidFill>
                <a:latin typeface="Times New Roman"/>
                <a:cs typeface="Times New Roman"/>
              </a:rPr>
              <a:t> </a:t>
            </a:r>
            <a:r>
              <a:rPr sz="3800" dirty="0">
                <a:solidFill>
                  <a:srgbClr val="7F7F7F"/>
                </a:solidFill>
                <a:latin typeface="Century Gothic"/>
                <a:cs typeface="Century Gothic"/>
              </a:rPr>
              <a:t>e</a:t>
            </a:r>
            <a:r>
              <a:rPr sz="3800" spc="5" dirty="0">
                <a:solidFill>
                  <a:srgbClr val="7F7F7F"/>
                </a:solidFill>
                <a:latin typeface="Century Gothic"/>
                <a:cs typeface="Century Gothic"/>
              </a:rPr>
              <a:t>j</a:t>
            </a:r>
            <a:r>
              <a:rPr sz="3800" dirty="0">
                <a:solidFill>
                  <a:srgbClr val="7F7F7F"/>
                </a:solidFill>
                <a:latin typeface="Century Gothic"/>
                <a:cs typeface="Century Gothic"/>
              </a:rPr>
              <a:t>e</a:t>
            </a:r>
            <a:r>
              <a:rPr sz="3800" spc="15" dirty="0">
                <a:solidFill>
                  <a:srgbClr val="7F7F7F"/>
                </a:solidFill>
                <a:latin typeface="Century Gothic"/>
                <a:cs typeface="Century Gothic"/>
              </a:rPr>
              <a:t>c</a:t>
            </a:r>
            <a:r>
              <a:rPr sz="3800" spc="-15" dirty="0">
                <a:solidFill>
                  <a:srgbClr val="7F7F7F"/>
                </a:solidFill>
                <a:latin typeface="Century Gothic"/>
                <a:cs typeface="Century Gothic"/>
              </a:rPr>
              <a:t>u</a:t>
            </a:r>
            <a:r>
              <a:rPr sz="3800" dirty="0">
                <a:solidFill>
                  <a:srgbClr val="7F7F7F"/>
                </a:solidFill>
                <a:latin typeface="Century Gothic"/>
                <a:cs typeface="Century Gothic"/>
              </a:rPr>
              <a:t>ta</a:t>
            </a:r>
            <a:r>
              <a:rPr sz="3800" spc="45" dirty="0">
                <a:solidFill>
                  <a:srgbClr val="7F7F7F"/>
                </a:solidFill>
                <a:latin typeface="Times New Roman"/>
                <a:cs typeface="Times New Roman"/>
              </a:rPr>
              <a:t> </a:t>
            </a:r>
            <a:r>
              <a:rPr sz="3800" dirty="0">
                <a:solidFill>
                  <a:srgbClr val="7F7F7F"/>
                </a:solidFill>
                <a:latin typeface="Century Gothic"/>
                <a:cs typeface="Century Gothic"/>
              </a:rPr>
              <a:t>el</a:t>
            </a:r>
            <a:r>
              <a:rPr sz="3800" spc="80" dirty="0">
                <a:solidFill>
                  <a:srgbClr val="7F7F7F"/>
                </a:solidFill>
                <a:latin typeface="Times New Roman"/>
                <a:cs typeface="Times New Roman"/>
              </a:rPr>
              <a:t> </a:t>
            </a:r>
            <a:r>
              <a:rPr sz="3800" spc="-5" dirty="0">
                <a:solidFill>
                  <a:srgbClr val="7F7F7F"/>
                </a:solidFill>
                <a:latin typeface="Century Gothic"/>
                <a:cs typeface="Century Gothic"/>
              </a:rPr>
              <a:t>pr</a:t>
            </a:r>
            <a:r>
              <a:rPr sz="3800" spc="-25" dirty="0">
                <a:solidFill>
                  <a:srgbClr val="7F7F7F"/>
                </a:solidFill>
                <a:latin typeface="Century Gothic"/>
                <a:cs typeface="Century Gothic"/>
              </a:rPr>
              <a:t>o</a:t>
            </a:r>
            <a:r>
              <a:rPr sz="3800" spc="-15" dirty="0">
                <a:solidFill>
                  <a:srgbClr val="7F7F7F"/>
                </a:solidFill>
                <a:latin typeface="Century Gothic"/>
                <a:cs typeface="Century Gothic"/>
              </a:rPr>
              <a:t>g</a:t>
            </a:r>
            <a:r>
              <a:rPr sz="3800" dirty="0">
                <a:solidFill>
                  <a:srgbClr val="7F7F7F"/>
                </a:solidFill>
                <a:latin typeface="Century Gothic"/>
                <a:cs typeface="Century Gothic"/>
              </a:rPr>
              <a:t>ra</a:t>
            </a:r>
            <a:r>
              <a:rPr sz="3800" spc="-30" dirty="0">
                <a:solidFill>
                  <a:srgbClr val="7F7F7F"/>
                </a:solidFill>
                <a:latin typeface="Century Gothic"/>
                <a:cs typeface="Century Gothic"/>
              </a:rPr>
              <a:t>m</a:t>
            </a:r>
            <a:r>
              <a:rPr sz="3800" spc="-20" dirty="0">
                <a:solidFill>
                  <a:srgbClr val="7F7F7F"/>
                </a:solidFill>
                <a:latin typeface="Century Gothic"/>
                <a:cs typeface="Century Gothic"/>
              </a:rPr>
              <a:t>a</a:t>
            </a:r>
            <a:r>
              <a:rPr sz="3800" dirty="0">
                <a:solidFill>
                  <a:srgbClr val="7F7F7F"/>
                </a:solidFill>
                <a:latin typeface="Century Gothic"/>
                <a:cs typeface="Century Gothic"/>
              </a:rPr>
              <a:t>.</a:t>
            </a:r>
            <a:endParaRPr sz="3800">
              <a:latin typeface="Century Gothic"/>
              <a:cs typeface="Century Gothic"/>
            </a:endParaRPr>
          </a:p>
          <a:p>
            <a:pPr marL="556260" marR="5080" indent="-543560">
              <a:lnSpc>
                <a:spcPct val="100299"/>
              </a:lnSpc>
              <a:spcBef>
                <a:spcPts val="900"/>
              </a:spcBef>
              <a:buClr>
                <a:srgbClr val="7F7F7F"/>
              </a:buClr>
              <a:buFont typeface="Arial"/>
              <a:buChar char="•"/>
              <a:tabLst>
                <a:tab pos="556895" algn="l"/>
              </a:tabLst>
            </a:pPr>
            <a:r>
              <a:rPr sz="3800" spc="105" dirty="0">
                <a:solidFill>
                  <a:srgbClr val="7F7F7F"/>
                </a:solidFill>
                <a:latin typeface="Century Gothic"/>
                <a:cs typeface="Century Gothic"/>
              </a:rPr>
              <a:t>I</a:t>
            </a:r>
            <a:r>
              <a:rPr sz="3800" spc="-30" dirty="0">
                <a:solidFill>
                  <a:srgbClr val="7F7F7F"/>
                </a:solidFill>
                <a:latin typeface="Century Gothic"/>
                <a:cs typeface="Century Gothic"/>
              </a:rPr>
              <a:t>n</a:t>
            </a:r>
            <a:r>
              <a:rPr sz="3800" dirty="0">
                <a:solidFill>
                  <a:srgbClr val="7F7F7F"/>
                </a:solidFill>
                <a:latin typeface="Century Gothic"/>
                <a:cs typeface="Century Gothic"/>
              </a:rPr>
              <a:t>te</a:t>
            </a:r>
            <a:r>
              <a:rPr sz="3800" spc="-30" dirty="0">
                <a:solidFill>
                  <a:srgbClr val="7F7F7F"/>
                </a:solidFill>
                <a:latin typeface="Century Gothic"/>
                <a:cs typeface="Century Gothic"/>
              </a:rPr>
              <a:t>r</a:t>
            </a:r>
            <a:r>
              <a:rPr sz="3800" spc="-15" dirty="0">
                <a:solidFill>
                  <a:srgbClr val="7F7F7F"/>
                </a:solidFill>
                <a:latin typeface="Century Gothic"/>
                <a:cs typeface="Century Gothic"/>
              </a:rPr>
              <a:t>p</a:t>
            </a:r>
            <a:r>
              <a:rPr sz="3800" dirty="0">
                <a:solidFill>
                  <a:srgbClr val="7F7F7F"/>
                </a:solidFill>
                <a:latin typeface="Century Gothic"/>
                <a:cs typeface="Century Gothic"/>
              </a:rPr>
              <a:t>re</a:t>
            </a:r>
            <a:r>
              <a:rPr sz="3800" spc="-35" dirty="0">
                <a:solidFill>
                  <a:srgbClr val="7F7F7F"/>
                </a:solidFill>
                <a:latin typeface="Century Gothic"/>
                <a:cs typeface="Century Gothic"/>
              </a:rPr>
              <a:t>t</a:t>
            </a:r>
            <a:r>
              <a:rPr sz="3800" dirty="0">
                <a:solidFill>
                  <a:srgbClr val="7F7F7F"/>
                </a:solidFill>
                <a:latin typeface="Century Gothic"/>
                <a:cs typeface="Century Gothic"/>
              </a:rPr>
              <a:t>a</a:t>
            </a:r>
            <a:r>
              <a:rPr sz="3800" spc="5" dirty="0">
                <a:solidFill>
                  <a:srgbClr val="7F7F7F"/>
                </a:solidFill>
                <a:latin typeface="Times New Roman"/>
                <a:cs typeface="Times New Roman"/>
              </a:rPr>
              <a:t> </a:t>
            </a:r>
            <a:r>
              <a:rPr sz="3800" spc="20" dirty="0">
                <a:solidFill>
                  <a:srgbClr val="7F7F7F"/>
                </a:solidFill>
                <a:latin typeface="Century Gothic"/>
                <a:cs typeface="Century Gothic"/>
              </a:rPr>
              <a:t>l</a:t>
            </a:r>
            <a:r>
              <a:rPr sz="3800" spc="-20" dirty="0">
                <a:solidFill>
                  <a:srgbClr val="7F7F7F"/>
                </a:solidFill>
                <a:latin typeface="Century Gothic"/>
                <a:cs typeface="Century Gothic"/>
              </a:rPr>
              <a:t>a</a:t>
            </a:r>
            <a:r>
              <a:rPr sz="3800" dirty="0">
                <a:solidFill>
                  <a:srgbClr val="7F7F7F"/>
                </a:solidFill>
                <a:latin typeface="Century Gothic"/>
                <a:cs typeface="Century Gothic"/>
              </a:rPr>
              <a:t>s</a:t>
            </a:r>
            <a:r>
              <a:rPr sz="3800" spc="50" dirty="0">
                <a:solidFill>
                  <a:srgbClr val="7F7F7F"/>
                </a:solidFill>
                <a:latin typeface="Times New Roman"/>
                <a:cs typeface="Times New Roman"/>
              </a:rPr>
              <a:t> </a:t>
            </a:r>
            <a:r>
              <a:rPr sz="3800" spc="20" dirty="0">
                <a:solidFill>
                  <a:srgbClr val="7F7F7F"/>
                </a:solidFill>
                <a:latin typeface="Century Gothic"/>
                <a:cs typeface="Century Gothic"/>
              </a:rPr>
              <a:t>i</a:t>
            </a:r>
            <a:r>
              <a:rPr sz="3800" dirty="0">
                <a:solidFill>
                  <a:srgbClr val="7F7F7F"/>
                </a:solidFill>
                <a:latin typeface="Century Gothic"/>
                <a:cs typeface="Century Gothic"/>
              </a:rPr>
              <a:t>nstruc</a:t>
            </a:r>
            <a:r>
              <a:rPr sz="3800" spc="10" dirty="0">
                <a:solidFill>
                  <a:srgbClr val="7F7F7F"/>
                </a:solidFill>
                <a:latin typeface="Century Gothic"/>
                <a:cs typeface="Century Gothic"/>
              </a:rPr>
              <a:t>c</a:t>
            </a:r>
            <a:r>
              <a:rPr sz="3800" spc="-5" dirty="0">
                <a:solidFill>
                  <a:srgbClr val="7F7F7F"/>
                </a:solidFill>
                <a:latin typeface="Century Gothic"/>
                <a:cs typeface="Century Gothic"/>
              </a:rPr>
              <a:t>i</a:t>
            </a:r>
            <a:r>
              <a:rPr sz="3800" spc="-25" dirty="0">
                <a:solidFill>
                  <a:srgbClr val="7F7F7F"/>
                </a:solidFill>
                <a:latin typeface="Century Gothic"/>
                <a:cs typeface="Century Gothic"/>
              </a:rPr>
              <a:t>o</a:t>
            </a:r>
            <a:r>
              <a:rPr sz="3800" dirty="0">
                <a:solidFill>
                  <a:srgbClr val="7F7F7F"/>
                </a:solidFill>
                <a:latin typeface="Century Gothic"/>
                <a:cs typeface="Century Gothic"/>
              </a:rPr>
              <a:t>n</a:t>
            </a:r>
            <a:r>
              <a:rPr sz="3800" spc="-25" dirty="0">
                <a:solidFill>
                  <a:srgbClr val="7F7F7F"/>
                </a:solidFill>
                <a:latin typeface="Century Gothic"/>
                <a:cs typeface="Century Gothic"/>
              </a:rPr>
              <a:t>e</a:t>
            </a:r>
            <a:r>
              <a:rPr sz="3800" dirty="0">
                <a:solidFill>
                  <a:srgbClr val="7F7F7F"/>
                </a:solidFill>
                <a:latin typeface="Century Gothic"/>
                <a:cs typeface="Century Gothic"/>
              </a:rPr>
              <a:t>s</a:t>
            </a:r>
            <a:r>
              <a:rPr sz="3800" spc="-20" dirty="0">
                <a:solidFill>
                  <a:srgbClr val="7F7F7F"/>
                </a:solidFill>
                <a:latin typeface="Times New Roman"/>
                <a:cs typeface="Times New Roman"/>
              </a:rPr>
              <a:t> </a:t>
            </a:r>
            <a:r>
              <a:rPr sz="3800" spc="-15" dirty="0">
                <a:solidFill>
                  <a:srgbClr val="7F7F7F"/>
                </a:solidFill>
                <a:latin typeface="Century Gothic"/>
                <a:cs typeface="Century Gothic"/>
              </a:rPr>
              <a:t>q</a:t>
            </a:r>
            <a:r>
              <a:rPr sz="3800" spc="-20" dirty="0">
                <a:solidFill>
                  <a:srgbClr val="7F7F7F"/>
                </a:solidFill>
                <a:latin typeface="Century Gothic"/>
                <a:cs typeface="Century Gothic"/>
              </a:rPr>
              <a:t>u</a:t>
            </a:r>
            <a:r>
              <a:rPr sz="3800" dirty="0">
                <a:solidFill>
                  <a:srgbClr val="7F7F7F"/>
                </a:solidFill>
                <a:latin typeface="Century Gothic"/>
                <a:cs typeface="Century Gothic"/>
              </a:rPr>
              <a:t>e</a:t>
            </a:r>
            <a:r>
              <a:rPr sz="3800" spc="95" dirty="0">
                <a:solidFill>
                  <a:srgbClr val="7F7F7F"/>
                </a:solidFill>
                <a:latin typeface="Times New Roman"/>
                <a:cs typeface="Times New Roman"/>
              </a:rPr>
              <a:t> </a:t>
            </a:r>
            <a:r>
              <a:rPr sz="3800" dirty="0">
                <a:solidFill>
                  <a:srgbClr val="7F7F7F"/>
                </a:solidFill>
                <a:latin typeface="Century Gothic"/>
                <a:cs typeface="Century Gothic"/>
              </a:rPr>
              <a:t>f</a:t>
            </a:r>
            <a:r>
              <a:rPr sz="3800" spc="-30" dirty="0">
                <a:solidFill>
                  <a:srgbClr val="7F7F7F"/>
                </a:solidFill>
                <a:latin typeface="Century Gothic"/>
                <a:cs typeface="Century Gothic"/>
              </a:rPr>
              <a:t>o</a:t>
            </a:r>
            <a:r>
              <a:rPr sz="3800" dirty="0">
                <a:solidFill>
                  <a:srgbClr val="7F7F7F"/>
                </a:solidFill>
                <a:latin typeface="Century Gothic"/>
                <a:cs typeface="Century Gothic"/>
              </a:rPr>
              <a:t>r</a:t>
            </a:r>
            <a:r>
              <a:rPr sz="3800" spc="-20" dirty="0">
                <a:solidFill>
                  <a:srgbClr val="7F7F7F"/>
                </a:solidFill>
                <a:latin typeface="Century Gothic"/>
                <a:cs typeface="Century Gothic"/>
              </a:rPr>
              <a:t>ma</a:t>
            </a:r>
            <a:r>
              <a:rPr sz="3800" dirty="0">
                <a:solidFill>
                  <a:srgbClr val="7F7F7F"/>
                </a:solidFill>
                <a:latin typeface="Century Gothic"/>
                <a:cs typeface="Century Gothic"/>
              </a:rPr>
              <a:t>n</a:t>
            </a:r>
            <a:r>
              <a:rPr sz="3800" spc="105" dirty="0">
                <a:solidFill>
                  <a:srgbClr val="7F7F7F"/>
                </a:solidFill>
                <a:latin typeface="Times New Roman"/>
                <a:cs typeface="Times New Roman"/>
              </a:rPr>
              <a:t> </a:t>
            </a:r>
            <a:r>
              <a:rPr sz="3800" spc="20" dirty="0">
                <a:solidFill>
                  <a:srgbClr val="7F7F7F"/>
                </a:solidFill>
                <a:latin typeface="Century Gothic"/>
                <a:cs typeface="Century Gothic"/>
              </a:rPr>
              <a:t>l</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50" dirty="0">
                <a:solidFill>
                  <a:srgbClr val="7F7F7F"/>
                </a:solidFill>
                <a:latin typeface="Times New Roman"/>
                <a:cs typeface="Times New Roman"/>
              </a:rPr>
              <a:t> </a:t>
            </a:r>
            <a:r>
              <a:rPr sz="3800" spc="-15" dirty="0">
                <a:solidFill>
                  <a:srgbClr val="7F7F7F"/>
                </a:solidFill>
                <a:latin typeface="Century Gothic"/>
                <a:cs typeface="Century Gothic"/>
              </a:rPr>
              <a:t>p</a:t>
            </a:r>
            <a:r>
              <a:rPr sz="3800" dirty="0">
                <a:solidFill>
                  <a:srgbClr val="7F7F7F"/>
                </a:solidFill>
                <a:latin typeface="Century Gothic"/>
                <a:cs typeface="Century Gothic"/>
              </a:rPr>
              <a:t>r</a:t>
            </a:r>
            <a:r>
              <a:rPr sz="3800" spc="-15" dirty="0">
                <a:solidFill>
                  <a:srgbClr val="7F7F7F"/>
                </a:solidFill>
                <a:latin typeface="Century Gothic"/>
                <a:cs typeface="Century Gothic"/>
              </a:rPr>
              <a:t>og</a:t>
            </a:r>
            <a:r>
              <a:rPr sz="3800" dirty="0">
                <a:solidFill>
                  <a:srgbClr val="7F7F7F"/>
                </a:solidFill>
                <a:latin typeface="Century Gothic"/>
                <a:cs typeface="Century Gothic"/>
              </a:rPr>
              <a:t>r</a:t>
            </a:r>
            <a:r>
              <a:rPr sz="3800" spc="-15" dirty="0">
                <a:solidFill>
                  <a:srgbClr val="7F7F7F"/>
                </a:solidFill>
                <a:latin typeface="Century Gothic"/>
                <a:cs typeface="Century Gothic"/>
              </a:rPr>
              <a:t>a</a:t>
            </a:r>
            <a:r>
              <a:rPr sz="3800" spc="-20" dirty="0">
                <a:solidFill>
                  <a:srgbClr val="7F7F7F"/>
                </a:solidFill>
                <a:latin typeface="Century Gothic"/>
                <a:cs typeface="Century Gothic"/>
              </a:rPr>
              <a:t>ma</a:t>
            </a:r>
            <a:r>
              <a:rPr sz="3800" dirty="0">
                <a:solidFill>
                  <a:srgbClr val="7F7F7F"/>
                </a:solidFill>
                <a:latin typeface="Century Gothic"/>
                <a:cs typeface="Century Gothic"/>
              </a:rPr>
              <a:t>s</a:t>
            </a:r>
            <a:r>
              <a:rPr sz="3800" spc="85" dirty="0">
                <a:solidFill>
                  <a:srgbClr val="7F7F7F"/>
                </a:solidFill>
                <a:latin typeface="Times New Roman"/>
                <a:cs typeface="Times New Roman"/>
              </a:rPr>
              <a:t> </a:t>
            </a:r>
            <a:r>
              <a:rPr sz="3800" dirty="0">
                <a:solidFill>
                  <a:srgbClr val="7F7F7F"/>
                </a:solidFill>
                <a:latin typeface="Century Gothic"/>
                <a:cs typeface="Century Gothic"/>
              </a:rPr>
              <a:t>y</a:t>
            </a:r>
            <a:r>
              <a:rPr sz="3800" dirty="0">
                <a:solidFill>
                  <a:srgbClr val="7F7F7F"/>
                </a:solidFill>
                <a:latin typeface="Times New Roman"/>
                <a:cs typeface="Times New Roman"/>
              </a:rPr>
              <a:t> </a:t>
            </a:r>
            <a:r>
              <a:rPr sz="3800" spc="-15" dirty="0">
                <a:solidFill>
                  <a:srgbClr val="7F7F7F"/>
                </a:solidFill>
                <a:latin typeface="Century Gothic"/>
                <a:cs typeface="Century Gothic"/>
              </a:rPr>
              <a:t>p</a:t>
            </a:r>
            <a:r>
              <a:rPr sz="3800" dirty="0">
                <a:solidFill>
                  <a:srgbClr val="7F7F7F"/>
                </a:solidFill>
                <a:latin typeface="Century Gothic"/>
                <a:cs typeface="Century Gothic"/>
              </a:rPr>
              <a:t>r</a:t>
            </a:r>
            <a:r>
              <a:rPr sz="3800" spc="-15" dirty="0">
                <a:solidFill>
                  <a:srgbClr val="7F7F7F"/>
                </a:solidFill>
                <a:latin typeface="Century Gothic"/>
                <a:cs typeface="Century Gothic"/>
              </a:rPr>
              <a:t>o</a:t>
            </a:r>
            <a:r>
              <a:rPr sz="3800" spc="10" dirty="0">
                <a:solidFill>
                  <a:srgbClr val="7F7F7F"/>
                </a:solidFill>
                <a:latin typeface="Century Gothic"/>
                <a:cs typeface="Century Gothic"/>
              </a:rPr>
              <a:t>c</a:t>
            </a:r>
            <a:r>
              <a:rPr sz="3800" dirty="0">
                <a:solidFill>
                  <a:srgbClr val="7F7F7F"/>
                </a:solidFill>
                <a:latin typeface="Century Gothic"/>
                <a:cs typeface="Century Gothic"/>
              </a:rPr>
              <a:t>esa</a:t>
            </a:r>
            <a:r>
              <a:rPr sz="3800" spc="35" dirty="0">
                <a:solidFill>
                  <a:srgbClr val="7F7F7F"/>
                </a:solidFill>
                <a:latin typeface="Times New Roman"/>
                <a:cs typeface="Times New Roman"/>
              </a:rPr>
              <a:t> </a:t>
            </a:r>
            <a:r>
              <a:rPr sz="3800" spc="20" dirty="0">
                <a:solidFill>
                  <a:srgbClr val="7F7F7F"/>
                </a:solidFill>
                <a:latin typeface="Century Gothic"/>
                <a:cs typeface="Century Gothic"/>
              </a:rPr>
              <a:t>l</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50" dirty="0">
                <a:solidFill>
                  <a:srgbClr val="7F7F7F"/>
                </a:solidFill>
                <a:latin typeface="Times New Roman"/>
                <a:cs typeface="Times New Roman"/>
              </a:rPr>
              <a:t> </a:t>
            </a:r>
            <a:r>
              <a:rPr sz="3800" spc="5" dirty="0">
                <a:solidFill>
                  <a:srgbClr val="7F7F7F"/>
                </a:solidFill>
                <a:latin typeface="Century Gothic"/>
                <a:cs typeface="Century Gothic"/>
              </a:rPr>
              <a:t>d</a:t>
            </a:r>
            <a:r>
              <a:rPr sz="3800" spc="-20" dirty="0">
                <a:solidFill>
                  <a:srgbClr val="7F7F7F"/>
                </a:solidFill>
                <a:latin typeface="Century Gothic"/>
                <a:cs typeface="Century Gothic"/>
              </a:rPr>
              <a:t>a</a:t>
            </a:r>
            <a:r>
              <a:rPr sz="3800" dirty="0">
                <a:solidFill>
                  <a:srgbClr val="7F7F7F"/>
                </a:solidFill>
                <a:latin typeface="Century Gothic"/>
                <a:cs typeface="Century Gothic"/>
              </a:rPr>
              <a:t>t</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endParaRPr sz="3800">
              <a:latin typeface="Century Gothic"/>
              <a:cs typeface="Century Gothic"/>
            </a:endParaRPr>
          </a:p>
          <a:p>
            <a:pPr marL="556260" indent="-543560">
              <a:lnSpc>
                <a:spcPts val="4525"/>
              </a:lnSpc>
              <a:spcBef>
                <a:spcPts val="915"/>
              </a:spcBef>
              <a:buClr>
                <a:srgbClr val="7F7F7F"/>
              </a:buClr>
              <a:buFont typeface="Arial"/>
              <a:buChar char="•"/>
              <a:tabLst>
                <a:tab pos="556895" algn="l"/>
              </a:tabLst>
            </a:pPr>
            <a:r>
              <a:rPr sz="3800" spc="-45" dirty="0">
                <a:solidFill>
                  <a:srgbClr val="7F7F7F"/>
                </a:solidFill>
                <a:latin typeface="Century Gothic"/>
                <a:cs typeface="Century Gothic"/>
              </a:rPr>
              <a:t>T</a:t>
            </a:r>
            <a:r>
              <a:rPr sz="3800" spc="-20" dirty="0">
                <a:solidFill>
                  <a:srgbClr val="7F7F7F"/>
                </a:solidFill>
                <a:latin typeface="Century Gothic"/>
                <a:cs typeface="Century Gothic"/>
              </a:rPr>
              <a:t>am</a:t>
            </a:r>
            <a:r>
              <a:rPr sz="3800" spc="-15" dirty="0">
                <a:solidFill>
                  <a:srgbClr val="7F7F7F"/>
                </a:solidFill>
                <a:latin typeface="Century Gothic"/>
                <a:cs typeface="Century Gothic"/>
              </a:rPr>
              <a:t>b</a:t>
            </a:r>
            <a:r>
              <a:rPr sz="3800" spc="20" dirty="0">
                <a:solidFill>
                  <a:srgbClr val="7F7F7F"/>
                </a:solidFill>
                <a:latin typeface="Century Gothic"/>
                <a:cs typeface="Century Gothic"/>
              </a:rPr>
              <a:t>i</a:t>
            </a:r>
            <a:r>
              <a:rPr sz="3800" dirty="0">
                <a:solidFill>
                  <a:srgbClr val="7F7F7F"/>
                </a:solidFill>
                <a:latin typeface="Century Gothic"/>
                <a:cs typeface="Century Gothic"/>
              </a:rPr>
              <a:t>én</a:t>
            </a:r>
            <a:r>
              <a:rPr sz="3800" spc="65" dirty="0">
                <a:solidFill>
                  <a:srgbClr val="7F7F7F"/>
                </a:solidFill>
                <a:latin typeface="Times New Roman"/>
                <a:cs typeface="Times New Roman"/>
              </a:rPr>
              <a:t> </a:t>
            </a:r>
            <a:r>
              <a:rPr sz="3800" spc="20" dirty="0">
                <a:solidFill>
                  <a:srgbClr val="7F7F7F"/>
                </a:solidFill>
                <a:latin typeface="Century Gothic"/>
                <a:cs typeface="Century Gothic"/>
              </a:rPr>
              <a:t>ll</a:t>
            </a:r>
            <a:r>
              <a:rPr sz="3800" spc="-20" dirty="0">
                <a:solidFill>
                  <a:srgbClr val="7F7F7F"/>
                </a:solidFill>
                <a:latin typeface="Century Gothic"/>
                <a:cs typeface="Century Gothic"/>
              </a:rPr>
              <a:t>ama</a:t>
            </a:r>
            <a:r>
              <a:rPr sz="3800" spc="5" dirty="0">
                <a:solidFill>
                  <a:srgbClr val="7F7F7F"/>
                </a:solidFill>
                <a:latin typeface="Century Gothic"/>
                <a:cs typeface="Century Gothic"/>
              </a:rPr>
              <a:t>d</a:t>
            </a:r>
            <a:r>
              <a:rPr sz="3800" dirty="0">
                <a:solidFill>
                  <a:srgbClr val="7F7F7F"/>
                </a:solidFill>
                <a:latin typeface="Century Gothic"/>
                <a:cs typeface="Century Gothic"/>
              </a:rPr>
              <a:t>o</a:t>
            </a:r>
            <a:r>
              <a:rPr sz="3800" spc="5" dirty="0">
                <a:solidFill>
                  <a:srgbClr val="7F7F7F"/>
                </a:solidFill>
                <a:latin typeface="Times New Roman"/>
                <a:cs typeface="Times New Roman"/>
              </a:rPr>
              <a:t> </a:t>
            </a:r>
            <a:r>
              <a:rPr sz="3800" spc="-15" dirty="0">
                <a:solidFill>
                  <a:srgbClr val="7F7F7F"/>
                </a:solidFill>
                <a:latin typeface="Century Gothic"/>
                <a:cs typeface="Century Gothic"/>
              </a:rPr>
              <a:t>p</a:t>
            </a:r>
            <a:r>
              <a:rPr sz="3800" dirty="0">
                <a:solidFill>
                  <a:srgbClr val="7F7F7F"/>
                </a:solidFill>
                <a:latin typeface="Century Gothic"/>
                <a:cs typeface="Century Gothic"/>
              </a:rPr>
              <a:t>r</a:t>
            </a:r>
            <a:r>
              <a:rPr sz="3800" spc="-15" dirty="0">
                <a:solidFill>
                  <a:srgbClr val="7F7F7F"/>
                </a:solidFill>
                <a:latin typeface="Century Gothic"/>
                <a:cs typeface="Century Gothic"/>
              </a:rPr>
              <a:t>o</a:t>
            </a:r>
            <a:r>
              <a:rPr sz="3800" spc="10" dirty="0">
                <a:solidFill>
                  <a:srgbClr val="7F7F7F"/>
                </a:solidFill>
                <a:latin typeface="Century Gothic"/>
                <a:cs typeface="Century Gothic"/>
              </a:rPr>
              <a:t>c</a:t>
            </a:r>
            <a:r>
              <a:rPr sz="3800" dirty="0">
                <a:solidFill>
                  <a:srgbClr val="7F7F7F"/>
                </a:solidFill>
                <a:latin typeface="Century Gothic"/>
                <a:cs typeface="Century Gothic"/>
              </a:rPr>
              <a:t>es</a:t>
            </a:r>
            <a:r>
              <a:rPr sz="3800" spc="-25" dirty="0">
                <a:solidFill>
                  <a:srgbClr val="7F7F7F"/>
                </a:solidFill>
                <a:latin typeface="Century Gothic"/>
                <a:cs typeface="Century Gothic"/>
              </a:rPr>
              <a:t>a</a:t>
            </a:r>
            <a:r>
              <a:rPr sz="3800" spc="5"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20" dirty="0">
                <a:solidFill>
                  <a:srgbClr val="7F7F7F"/>
                </a:solidFill>
                <a:latin typeface="Times New Roman"/>
                <a:cs typeface="Times New Roman"/>
              </a:rPr>
              <a:t> </a:t>
            </a:r>
            <a:r>
              <a:rPr sz="3800" dirty="0">
                <a:solidFill>
                  <a:srgbClr val="7F7F7F"/>
                </a:solidFill>
                <a:latin typeface="Century Gothic"/>
                <a:cs typeface="Century Gothic"/>
              </a:rPr>
              <a:t>o</a:t>
            </a:r>
            <a:r>
              <a:rPr sz="3800" spc="110" dirty="0">
                <a:solidFill>
                  <a:srgbClr val="7F7F7F"/>
                </a:solidFill>
                <a:latin typeface="Times New Roman"/>
                <a:cs typeface="Times New Roman"/>
              </a:rPr>
              <a:t> </a:t>
            </a:r>
            <a:r>
              <a:rPr sz="3800" spc="-20" dirty="0">
                <a:solidFill>
                  <a:srgbClr val="7F7F7F"/>
                </a:solidFill>
                <a:latin typeface="Century Gothic"/>
                <a:cs typeface="Century Gothic"/>
              </a:rPr>
              <a:t>m</a:t>
            </a:r>
            <a:r>
              <a:rPr sz="3800" spc="20" dirty="0">
                <a:solidFill>
                  <a:srgbClr val="7F7F7F"/>
                </a:solidFill>
                <a:latin typeface="Century Gothic"/>
                <a:cs typeface="Century Gothic"/>
              </a:rPr>
              <a:t>i</a:t>
            </a:r>
            <a:r>
              <a:rPr sz="3800" spc="10" dirty="0">
                <a:solidFill>
                  <a:srgbClr val="7F7F7F"/>
                </a:solidFill>
                <a:latin typeface="Century Gothic"/>
                <a:cs typeface="Century Gothic"/>
              </a:rPr>
              <a:t>c</a:t>
            </a:r>
            <a:r>
              <a:rPr sz="3800" dirty="0">
                <a:solidFill>
                  <a:srgbClr val="7F7F7F"/>
                </a:solidFill>
                <a:latin typeface="Century Gothic"/>
                <a:cs typeface="Century Gothic"/>
              </a:rPr>
              <a:t>r</a:t>
            </a:r>
            <a:r>
              <a:rPr sz="3800" spc="-15" dirty="0">
                <a:solidFill>
                  <a:srgbClr val="7F7F7F"/>
                </a:solidFill>
                <a:latin typeface="Century Gothic"/>
                <a:cs typeface="Century Gothic"/>
              </a:rPr>
              <a:t>op</a:t>
            </a:r>
            <a:r>
              <a:rPr sz="3800" dirty="0">
                <a:solidFill>
                  <a:srgbClr val="7F7F7F"/>
                </a:solidFill>
                <a:latin typeface="Century Gothic"/>
                <a:cs typeface="Century Gothic"/>
              </a:rPr>
              <a:t>r</a:t>
            </a:r>
            <a:r>
              <a:rPr sz="3800" spc="-15" dirty="0">
                <a:solidFill>
                  <a:srgbClr val="7F7F7F"/>
                </a:solidFill>
                <a:latin typeface="Century Gothic"/>
                <a:cs typeface="Century Gothic"/>
              </a:rPr>
              <a:t>o</a:t>
            </a:r>
            <a:r>
              <a:rPr sz="3800" spc="10" dirty="0">
                <a:solidFill>
                  <a:srgbClr val="7F7F7F"/>
                </a:solidFill>
                <a:latin typeface="Century Gothic"/>
                <a:cs typeface="Century Gothic"/>
              </a:rPr>
              <a:t>c</a:t>
            </a:r>
            <a:r>
              <a:rPr sz="3800" dirty="0">
                <a:solidFill>
                  <a:srgbClr val="7F7F7F"/>
                </a:solidFill>
                <a:latin typeface="Century Gothic"/>
                <a:cs typeface="Century Gothic"/>
              </a:rPr>
              <a:t>es</a:t>
            </a:r>
            <a:r>
              <a:rPr sz="3800" spc="-25" dirty="0">
                <a:solidFill>
                  <a:srgbClr val="7F7F7F"/>
                </a:solidFill>
                <a:latin typeface="Century Gothic"/>
                <a:cs typeface="Century Gothic"/>
              </a:rPr>
              <a:t>ad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endParaRPr sz="3800">
              <a:latin typeface="Century Gothic"/>
              <a:cs typeface="Century Gothic"/>
            </a:endParaRPr>
          </a:p>
        </p:txBody>
      </p:sp>
      <p:sp>
        <p:nvSpPr>
          <p:cNvPr id="7" name="object 7"/>
          <p:cNvSpPr/>
          <p:nvPr/>
        </p:nvSpPr>
        <p:spPr>
          <a:xfrm>
            <a:off x="9271010" y="380984"/>
            <a:ext cx="1660526" cy="1554099"/>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3538210" y="1158124"/>
            <a:ext cx="1820799" cy="2711067"/>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933188" y="393191"/>
            <a:ext cx="6396227" cy="243687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870947" y="393191"/>
            <a:ext cx="1732788" cy="2436876"/>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945586" y="970889"/>
            <a:ext cx="13902690" cy="2388235"/>
          </a:xfrm>
          <a:prstGeom prst="rect">
            <a:avLst/>
          </a:prstGeom>
        </p:spPr>
        <p:txBody>
          <a:bodyPr vert="horz" wrap="square" lIns="0" tIns="0" rIns="0" bIns="0" rtlCol="0">
            <a:spAutoFit/>
          </a:bodyPr>
          <a:lstStyle/>
          <a:p>
            <a:pPr marL="4713605">
              <a:lnSpc>
                <a:spcPct val="100000"/>
              </a:lnSpc>
            </a:pPr>
            <a:r>
              <a:rPr sz="8600" spc="-5" dirty="0">
                <a:solidFill>
                  <a:srgbClr val="2E5796"/>
                </a:solidFill>
                <a:latin typeface="Palatino Linotype"/>
                <a:cs typeface="Palatino Linotype"/>
              </a:rPr>
              <a:t>Har</a:t>
            </a:r>
            <a:r>
              <a:rPr sz="8600" dirty="0">
                <a:solidFill>
                  <a:srgbClr val="2E5796"/>
                </a:solidFill>
                <a:latin typeface="Palatino Linotype"/>
                <a:cs typeface="Palatino Linotype"/>
              </a:rPr>
              <a:t>d</a:t>
            </a:r>
            <a:r>
              <a:rPr sz="8600" spc="-235" dirty="0">
                <a:solidFill>
                  <a:srgbClr val="2E5796"/>
                </a:solidFill>
                <a:latin typeface="Palatino Linotype"/>
                <a:cs typeface="Palatino Linotype"/>
              </a:rPr>
              <a:t>w</a:t>
            </a:r>
            <a:r>
              <a:rPr sz="8600" dirty="0">
                <a:solidFill>
                  <a:srgbClr val="2E5796"/>
                </a:solidFill>
                <a:latin typeface="Palatino Linotype"/>
                <a:cs typeface="Palatino Linotype"/>
              </a:rPr>
              <a:t>are</a:t>
            </a:r>
            <a:endParaRPr sz="8600">
              <a:latin typeface="Palatino Linotype"/>
              <a:cs typeface="Palatino Linotype"/>
            </a:endParaRPr>
          </a:p>
          <a:p>
            <a:pPr marL="556260" marR="5080" indent="-543560">
              <a:lnSpc>
                <a:spcPct val="100299"/>
              </a:lnSpc>
              <a:spcBef>
                <a:spcPts val="1610"/>
              </a:spcBef>
              <a:buClr>
                <a:srgbClr val="7F7F7F"/>
              </a:buClr>
              <a:buFont typeface="Arial"/>
              <a:buChar char="•"/>
              <a:tabLst>
                <a:tab pos="556895" algn="l"/>
              </a:tabLst>
            </a:pPr>
            <a:r>
              <a:rPr sz="3800" spc="-5" dirty="0">
                <a:solidFill>
                  <a:srgbClr val="7F7F7F"/>
                </a:solidFill>
                <a:latin typeface="Century Gothic"/>
                <a:cs typeface="Century Gothic"/>
              </a:rPr>
              <a:t>E</a:t>
            </a:r>
            <a:r>
              <a:rPr sz="3800" dirty="0">
                <a:solidFill>
                  <a:srgbClr val="7F7F7F"/>
                </a:solidFill>
                <a:latin typeface="Century Gothic"/>
                <a:cs typeface="Century Gothic"/>
              </a:rPr>
              <a:t>l</a:t>
            </a:r>
            <a:r>
              <a:rPr sz="3800" spc="85" dirty="0">
                <a:solidFill>
                  <a:srgbClr val="7F7F7F"/>
                </a:solidFill>
                <a:latin typeface="Times New Roman"/>
                <a:cs typeface="Times New Roman"/>
              </a:rPr>
              <a:t> </a:t>
            </a:r>
            <a:r>
              <a:rPr sz="3800" spc="5" dirty="0">
                <a:solidFill>
                  <a:srgbClr val="7F7F7F"/>
                </a:solidFill>
                <a:latin typeface="Century Gothic"/>
                <a:cs typeface="Century Gothic"/>
              </a:rPr>
              <a:t>h</a:t>
            </a:r>
            <a:r>
              <a:rPr sz="3800" spc="-20" dirty="0">
                <a:solidFill>
                  <a:srgbClr val="7F7F7F"/>
                </a:solidFill>
                <a:latin typeface="Century Gothic"/>
                <a:cs typeface="Century Gothic"/>
              </a:rPr>
              <a:t>a</a:t>
            </a:r>
            <a:r>
              <a:rPr sz="3800" dirty="0">
                <a:solidFill>
                  <a:srgbClr val="7F7F7F"/>
                </a:solidFill>
                <a:latin typeface="Century Gothic"/>
                <a:cs typeface="Century Gothic"/>
              </a:rPr>
              <a:t>r</a:t>
            </a:r>
            <a:r>
              <a:rPr sz="3800" spc="15" dirty="0">
                <a:solidFill>
                  <a:srgbClr val="7F7F7F"/>
                </a:solidFill>
                <a:latin typeface="Century Gothic"/>
                <a:cs typeface="Century Gothic"/>
              </a:rPr>
              <a:t>d</a:t>
            </a:r>
            <a:r>
              <a:rPr sz="3800" spc="-5" dirty="0">
                <a:solidFill>
                  <a:srgbClr val="7F7F7F"/>
                </a:solidFill>
                <a:latin typeface="Century Gothic"/>
                <a:cs typeface="Century Gothic"/>
              </a:rPr>
              <a:t>w</a:t>
            </a:r>
            <a:r>
              <a:rPr sz="3800" spc="-20" dirty="0">
                <a:solidFill>
                  <a:srgbClr val="7F7F7F"/>
                </a:solidFill>
                <a:latin typeface="Century Gothic"/>
                <a:cs typeface="Century Gothic"/>
              </a:rPr>
              <a:t>a</a:t>
            </a:r>
            <a:r>
              <a:rPr sz="3800" dirty="0">
                <a:solidFill>
                  <a:srgbClr val="7F7F7F"/>
                </a:solidFill>
                <a:latin typeface="Century Gothic"/>
                <a:cs typeface="Century Gothic"/>
              </a:rPr>
              <a:t>re</a:t>
            </a:r>
            <a:r>
              <a:rPr sz="3800" spc="30" dirty="0">
                <a:solidFill>
                  <a:srgbClr val="7F7F7F"/>
                </a:solidFill>
                <a:latin typeface="Times New Roman"/>
                <a:cs typeface="Times New Roman"/>
              </a:rPr>
              <a:t> </a:t>
            </a:r>
            <a:r>
              <a:rPr sz="3800" spc="-5" dirty="0">
                <a:solidFill>
                  <a:srgbClr val="7F7F7F"/>
                </a:solidFill>
                <a:latin typeface="Century Gothic"/>
                <a:cs typeface="Century Gothic"/>
              </a:rPr>
              <a:t>s</a:t>
            </a:r>
            <a:r>
              <a:rPr sz="3800" spc="-20" dirty="0">
                <a:solidFill>
                  <a:srgbClr val="7F7F7F"/>
                </a:solidFill>
                <a:latin typeface="Century Gothic"/>
                <a:cs typeface="Century Gothic"/>
              </a:rPr>
              <a:t>o</a:t>
            </a:r>
            <a:r>
              <a:rPr sz="3800" dirty="0">
                <a:solidFill>
                  <a:srgbClr val="7F7F7F"/>
                </a:solidFill>
                <a:latin typeface="Century Gothic"/>
                <a:cs typeface="Century Gothic"/>
              </a:rPr>
              <a:t>n</a:t>
            </a:r>
            <a:r>
              <a:rPr sz="3800" spc="65" dirty="0">
                <a:solidFill>
                  <a:srgbClr val="7F7F7F"/>
                </a:solidFill>
                <a:latin typeface="Times New Roman"/>
                <a:cs typeface="Times New Roman"/>
              </a:rPr>
              <a:t> </a:t>
            </a:r>
            <a:r>
              <a:rPr sz="3800" spc="25" dirty="0">
                <a:solidFill>
                  <a:srgbClr val="7F7F7F"/>
                </a:solidFill>
                <a:latin typeface="Century Gothic"/>
                <a:cs typeface="Century Gothic"/>
              </a:rPr>
              <a:t>l</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85"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spc="-20" dirty="0">
                <a:solidFill>
                  <a:srgbClr val="7F7F7F"/>
                </a:solidFill>
                <a:latin typeface="Century Gothic"/>
                <a:cs typeface="Century Gothic"/>
              </a:rPr>
              <a:t>m</a:t>
            </a:r>
            <a:r>
              <a:rPr sz="3800" spc="-5" dirty="0">
                <a:solidFill>
                  <a:srgbClr val="7F7F7F"/>
                </a:solidFill>
                <a:latin typeface="Century Gothic"/>
                <a:cs typeface="Century Gothic"/>
              </a:rPr>
              <a:t>p</a:t>
            </a:r>
            <a:r>
              <a:rPr sz="3800" spc="-30" dirty="0">
                <a:solidFill>
                  <a:srgbClr val="7F7F7F"/>
                </a:solidFill>
                <a:latin typeface="Century Gothic"/>
                <a:cs typeface="Century Gothic"/>
              </a:rPr>
              <a:t>o</a:t>
            </a:r>
            <a:r>
              <a:rPr sz="3800" spc="5" dirty="0">
                <a:solidFill>
                  <a:srgbClr val="7F7F7F"/>
                </a:solidFill>
                <a:latin typeface="Century Gothic"/>
                <a:cs typeface="Century Gothic"/>
              </a:rPr>
              <a:t>n</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dirty="0">
                <a:solidFill>
                  <a:srgbClr val="7F7F7F"/>
                </a:solidFill>
                <a:latin typeface="Century Gothic"/>
                <a:cs typeface="Century Gothic"/>
              </a:rPr>
              <a:t>tes</a:t>
            </a:r>
            <a:r>
              <a:rPr sz="3800" spc="-15" dirty="0">
                <a:solidFill>
                  <a:srgbClr val="7F7F7F"/>
                </a:solidFill>
                <a:latin typeface="Times New Roman"/>
                <a:cs typeface="Times New Roman"/>
              </a:rPr>
              <a:t> </a:t>
            </a:r>
            <a:r>
              <a:rPr sz="3800" dirty="0">
                <a:solidFill>
                  <a:srgbClr val="7F7F7F"/>
                </a:solidFill>
                <a:latin typeface="Century Gothic"/>
                <a:cs typeface="Century Gothic"/>
              </a:rPr>
              <a:t>f</a:t>
            </a:r>
            <a:r>
              <a:rPr sz="3800" spc="10" dirty="0">
                <a:solidFill>
                  <a:srgbClr val="7F7F7F"/>
                </a:solidFill>
                <a:latin typeface="Century Gothic"/>
                <a:cs typeface="Century Gothic"/>
              </a:rPr>
              <a:t>í</a:t>
            </a:r>
            <a:r>
              <a:rPr sz="3800" spc="-5" dirty="0">
                <a:solidFill>
                  <a:srgbClr val="7F7F7F"/>
                </a:solidFill>
                <a:latin typeface="Century Gothic"/>
                <a:cs typeface="Century Gothic"/>
              </a:rPr>
              <a:t>s</a:t>
            </a:r>
            <a:r>
              <a:rPr sz="3800" spc="15" dirty="0">
                <a:solidFill>
                  <a:srgbClr val="7F7F7F"/>
                </a:solidFill>
                <a:latin typeface="Century Gothic"/>
                <a:cs typeface="Century Gothic"/>
              </a:rPr>
              <a:t>i</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15"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dirty="0">
                <a:solidFill>
                  <a:srgbClr val="7F7F7F"/>
                </a:solidFill>
                <a:latin typeface="Century Gothic"/>
                <a:cs typeface="Century Gothic"/>
              </a:rPr>
              <a:t>n</a:t>
            </a:r>
            <a:r>
              <a:rPr sz="3800" spc="65" dirty="0">
                <a:solidFill>
                  <a:srgbClr val="7F7F7F"/>
                </a:solidFill>
                <a:latin typeface="Times New Roman"/>
                <a:cs typeface="Times New Roman"/>
              </a:rPr>
              <a:t> </a:t>
            </a:r>
            <a:r>
              <a:rPr sz="3800" spc="25" dirty="0">
                <a:solidFill>
                  <a:srgbClr val="7F7F7F"/>
                </a:solidFill>
                <a:latin typeface="Century Gothic"/>
                <a:cs typeface="Century Gothic"/>
              </a:rPr>
              <a:t>l</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50" dirty="0">
                <a:solidFill>
                  <a:srgbClr val="7F7F7F"/>
                </a:solidFill>
                <a:latin typeface="Times New Roman"/>
                <a:cs typeface="Times New Roman"/>
              </a:rPr>
              <a:t> </a:t>
            </a:r>
            <a:r>
              <a:rPr sz="3800" spc="-5" dirty="0">
                <a:solidFill>
                  <a:srgbClr val="7F7F7F"/>
                </a:solidFill>
                <a:latin typeface="Century Gothic"/>
                <a:cs typeface="Century Gothic"/>
              </a:rPr>
              <a:t>q</a:t>
            </a:r>
            <a:r>
              <a:rPr sz="3800" spc="-30" dirty="0">
                <a:solidFill>
                  <a:srgbClr val="7F7F7F"/>
                </a:solidFill>
                <a:latin typeface="Century Gothic"/>
                <a:cs typeface="Century Gothic"/>
              </a:rPr>
              <a:t>u</a:t>
            </a:r>
            <a:r>
              <a:rPr sz="3800" dirty="0">
                <a:solidFill>
                  <a:srgbClr val="7F7F7F"/>
                </a:solidFill>
                <a:latin typeface="Century Gothic"/>
                <a:cs typeface="Century Gothic"/>
              </a:rPr>
              <a:t>e</a:t>
            </a:r>
            <a:r>
              <a:rPr sz="3800" spc="105" dirty="0">
                <a:solidFill>
                  <a:srgbClr val="7F7F7F"/>
                </a:solidFill>
                <a:latin typeface="Times New Roman"/>
                <a:cs typeface="Times New Roman"/>
              </a:rPr>
              <a:t> </a:t>
            </a:r>
            <a:r>
              <a:rPr sz="3800" dirty="0">
                <a:solidFill>
                  <a:srgbClr val="7F7F7F"/>
                </a:solidFill>
                <a:latin typeface="Century Gothic"/>
                <a:cs typeface="Century Gothic"/>
              </a:rPr>
              <a:t>está</a:t>
            </a:r>
            <a:r>
              <a:rPr sz="3800" dirty="0">
                <a:solidFill>
                  <a:srgbClr val="7F7F7F"/>
                </a:solidFill>
                <a:latin typeface="Times New Roman"/>
                <a:cs typeface="Times New Roman"/>
              </a:rPr>
              <a:t> </a:t>
            </a:r>
            <a:r>
              <a:rPr sz="3800" spc="10" dirty="0">
                <a:solidFill>
                  <a:srgbClr val="7F7F7F"/>
                </a:solidFill>
                <a:latin typeface="Century Gothic"/>
                <a:cs typeface="Century Gothic"/>
              </a:rPr>
              <a:t>c</a:t>
            </a:r>
            <a:r>
              <a:rPr sz="3800" spc="-15" dirty="0">
                <a:solidFill>
                  <a:srgbClr val="7F7F7F"/>
                </a:solidFill>
                <a:latin typeface="Century Gothic"/>
                <a:cs typeface="Century Gothic"/>
              </a:rPr>
              <a:t>o</a:t>
            </a:r>
            <a:r>
              <a:rPr sz="3800" spc="5" dirty="0">
                <a:solidFill>
                  <a:srgbClr val="7F7F7F"/>
                </a:solidFill>
                <a:latin typeface="Century Gothic"/>
                <a:cs typeface="Century Gothic"/>
              </a:rPr>
              <a:t>n</a:t>
            </a:r>
            <a:r>
              <a:rPr sz="3800" spc="-5" dirty="0">
                <a:solidFill>
                  <a:srgbClr val="7F7F7F"/>
                </a:solidFill>
                <a:latin typeface="Century Gothic"/>
                <a:cs typeface="Century Gothic"/>
              </a:rPr>
              <a:t>str</a:t>
            </a:r>
            <a:r>
              <a:rPr sz="3800" spc="-15" dirty="0">
                <a:solidFill>
                  <a:srgbClr val="7F7F7F"/>
                </a:solidFill>
                <a:latin typeface="Century Gothic"/>
                <a:cs typeface="Century Gothic"/>
              </a:rPr>
              <a:t>u</a:t>
            </a:r>
            <a:r>
              <a:rPr sz="3800" spc="25" dirty="0">
                <a:solidFill>
                  <a:srgbClr val="7F7F7F"/>
                </a:solidFill>
                <a:latin typeface="Century Gothic"/>
                <a:cs typeface="Century Gothic"/>
              </a:rPr>
              <a:t>i</a:t>
            </a:r>
            <a:r>
              <a:rPr sz="3800" spc="10" dirty="0">
                <a:solidFill>
                  <a:srgbClr val="7F7F7F"/>
                </a:solidFill>
                <a:latin typeface="Century Gothic"/>
                <a:cs typeface="Century Gothic"/>
              </a:rPr>
              <a:t>d</a:t>
            </a:r>
            <a:r>
              <a:rPr sz="3800" dirty="0">
                <a:solidFill>
                  <a:srgbClr val="7F7F7F"/>
                </a:solidFill>
                <a:latin typeface="Century Gothic"/>
                <a:cs typeface="Century Gothic"/>
              </a:rPr>
              <a:t>o</a:t>
            </a:r>
            <a:r>
              <a:rPr sz="3800" spc="-30" dirty="0">
                <a:solidFill>
                  <a:srgbClr val="7F7F7F"/>
                </a:solidFill>
                <a:latin typeface="Times New Roman"/>
                <a:cs typeface="Times New Roman"/>
              </a:rPr>
              <a:t> </a:t>
            </a:r>
            <a:r>
              <a:rPr sz="3800" spc="-15" dirty="0">
                <a:solidFill>
                  <a:srgbClr val="7F7F7F"/>
                </a:solidFill>
                <a:latin typeface="Century Gothic"/>
                <a:cs typeface="Century Gothic"/>
              </a:rPr>
              <a:t>u</a:t>
            </a:r>
            <a:r>
              <a:rPr sz="3800" dirty="0">
                <a:solidFill>
                  <a:srgbClr val="7F7F7F"/>
                </a:solidFill>
                <a:latin typeface="Century Gothic"/>
                <a:cs typeface="Century Gothic"/>
              </a:rPr>
              <a:t>n</a:t>
            </a:r>
            <a:r>
              <a:rPr sz="3800" spc="100"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d</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endParaRPr sz="3800">
              <a:latin typeface="Century Gothic"/>
              <a:cs typeface="Century Gothic"/>
            </a:endParaRPr>
          </a:p>
        </p:txBody>
      </p:sp>
      <p:sp>
        <p:nvSpPr>
          <p:cNvPr id="5" name="object 5"/>
          <p:cNvSpPr txBox="1"/>
          <p:nvPr/>
        </p:nvSpPr>
        <p:spPr>
          <a:xfrm>
            <a:off x="945586" y="4239686"/>
            <a:ext cx="8451215" cy="3288029"/>
          </a:xfrm>
          <a:prstGeom prst="rect">
            <a:avLst/>
          </a:prstGeom>
        </p:spPr>
        <p:txBody>
          <a:bodyPr vert="horz" wrap="square" lIns="0" tIns="0" rIns="0" bIns="0" rtlCol="0">
            <a:spAutoFit/>
          </a:bodyPr>
          <a:lstStyle/>
          <a:p>
            <a:pPr marL="556260" indent="-543560">
              <a:lnSpc>
                <a:spcPct val="100000"/>
              </a:lnSpc>
              <a:buClr>
                <a:srgbClr val="7F7F7F"/>
              </a:buClr>
              <a:buFont typeface="Arial"/>
              <a:buChar char="•"/>
              <a:tabLst>
                <a:tab pos="556895" algn="l"/>
              </a:tabLst>
            </a:pPr>
            <a:r>
              <a:rPr sz="3800" dirty="0">
                <a:solidFill>
                  <a:srgbClr val="7F7F7F"/>
                </a:solidFill>
                <a:latin typeface="Century Gothic"/>
                <a:cs typeface="Century Gothic"/>
              </a:rPr>
              <a:t>P</a:t>
            </a:r>
            <a:r>
              <a:rPr sz="3800" spc="5" dirty="0">
                <a:solidFill>
                  <a:srgbClr val="7F7F7F"/>
                </a:solidFill>
                <a:latin typeface="Century Gothic"/>
                <a:cs typeface="Century Gothic"/>
              </a:rPr>
              <a:t>r</a:t>
            </a:r>
            <a:r>
              <a:rPr sz="3800" spc="25" dirty="0">
                <a:solidFill>
                  <a:srgbClr val="7F7F7F"/>
                </a:solidFill>
                <a:latin typeface="Century Gothic"/>
                <a:cs typeface="Century Gothic"/>
              </a:rPr>
              <a:t>i</a:t>
            </a:r>
            <a:r>
              <a:rPr sz="3800" spc="5" dirty="0">
                <a:solidFill>
                  <a:srgbClr val="7F7F7F"/>
                </a:solidFill>
                <a:latin typeface="Century Gothic"/>
                <a:cs typeface="Century Gothic"/>
              </a:rPr>
              <a:t>n</a:t>
            </a:r>
            <a:r>
              <a:rPr sz="3800" spc="10" dirty="0">
                <a:solidFill>
                  <a:srgbClr val="7F7F7F"/>
                </a:solidFill>
                <a:latin typeface="Century Gothic"/>
                <a:cs typeface="Century Gothic"/>
              </a:rPr>
              <a:t>c</a:t>
            </a:r>
            <a:r>
              <a:rPr sz="3800" spc="-5" dirty="0">
                <a:solidFill>
                  <a:srgbClr val="7F7F7F"/>
                </a:solidFill>
                <a:latin typeface="Century Gothic"/>
                <a:cs typeface="Century Gothic"/>
              </a:rPr>
              <a:t>i</a:t>
            </a:r>
            <a:r>
              <a:rPr sz="3800" spc="-20" dirty="0">
                <a:solidFill>
                  <a:srgbClr val="7F7F7F"/>
                </a:solidFill>
                <a:latin typeface="Century Gothic"/>
                <a:cs typeface="Century Gothic"/>
              </a:rPr>
              <a:t>pa</a:t>
            </a:r>
            <a:r>
              <a:rPr sz="3800" spc="-5" dirty="0">
                <a:solidFill>
                  <a:srgbClr val="7F7F7F"/>
                </a:solidFill>
                <a:latin typeface="Century Gothic"/>
                <a:cs typeface="Century Gothic"/>
              </a:rPr>
              <a:t>l</a:t>
            </a:r>
            <a:r>
              <a:rPr sz="3800" spc="-25" dirty="0">
                <a:solidFill>
                  <a:srgbClr val="7F7F7F"/>
                </a:solidFill>
                <a:latin typeface="Century Gothic"/>
                <a:cs typeface="Century Gothic"/>
              </a:rPr>
              <a:t>m</a:t>
            </a:r>
            <a:r>
              <a:rPr sz="3800" dirty="0">
                <a:solidFill>
                  <a:srgbClr val="7F7F7F"/>
                </a:solidFill>
                <a:latin typeface="Century Gothic"/>
                <a:cs typeface="Century Gothic"/>
              </a:rPr>
              <a:t>e</a:t>
            </a:r>
            <a:r>
              <a:rPr sz="3800" spc="-20" dirty="0">
                <a:solidFill>
                  <a:srgbClr val="7F7F7F"/>
                </a:solidFill>
                <a:latin typeface="Century Gothic"/>
                <a:cs typeface="Century Gothic"/>
              </a:rPr>
              <a:t>n</a:t>
            </a:r>
            <a:r>
              <a:rPr sz="3800" dirty="0">
                <a:solidFill>
                  <a:srgbClr val="7F7F7F"/>
                </a:solidFill>
                <a:latin typeface="Century Gothic"/>
                <a:cs typeface="Century Gothic"/>
              </a:rPr>
              <a:t>te</a:t>
            </a:r>
            <a:r>
              <a:rPr sz="3800" spc="-10" dirty="0">
                <a:solidFill>
                  <a:srgbClr val="7F7F7F"/>
                </a:solidFill>
                <a:latin typeface="Times New Roman"/>
                <a:cs typeface="Times New Roman"/>
              </a:rPr>
              <a:t> </a:t>
            </a:r>
            <a:r>
              <a:rPr sz="3800" dirty="0">
                <a:solidFill>
                  <a:srgbClr val="7F7F7F"/>
                </a:solidFill>
                <a:latin typeface="Century Gothic"/>
                <a:cs typeface="Century Gothic"/>
              </a:rPr>
              <a:t>está</a:t>
            </a:r>
            <a:r>
              <a:rPr sz="3800" spc="80" dirty="0">
                <a:solidFill>
                  <a:srgbClr val="7F7F7F"/>
                </a:solidFill>
                <a:latin typeface="Times New Roman"/>
                <a:cs typeface="Times New Roman"/>
              </a:rPr>
              <a:t> </a:t>
            </a:r>
            <a:r>
              <a:rPr sz="3800" dirty="0">
                <a:solidFill>
                  <a:srgbClr val="7F7F7F"/>
                </a:solidFill>
                <a:latin typeface="Century Gothic"/>
                <a:cs typeface="Century Gothic"/>
              </a:rPr>
              <a:t>f</a:t>
            </a:r>
            <a:r>
              <a:rPr sz="3800" spc="-30"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m</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dirty="0">
                <a:solidFill>
                  <a:srgbClr val="7F7F7F"/>
                </a:solidFill>
                <a:latin typeface="Century Gothic"/>
                <a:cs typeface="Century Gothic"/>
              </a:rPr>
              <a:t>o</a:t>
            </a:r>
            <a:r>
              <a:rPr sz="3800" spc="40" dirty="0">
                <a:solidFill>
                  <a:srgbClr val="7F7F7F"/>
                </a:solidFill>
                <a:latin typeface="Times New Roman"/>
                <a:cs typeface="Times New Roman"/>
              </a:rPr>
              <a:t> </a:t>
            </a:r>
            <a:r>
              <a:rPr sz="3800" spc="-5" dirty="0">
                <a:solidFill>
                  <a:srgbClr val="7F7F7F"/>
                </a:solidFill>
                <a:latin typeface="Century Gothic"/>
                <a:cs typeface="Century Gothic"/>
              </a:rPr>
              <a:t>p</a:t>
            </a:r>
            <a:r>
              <a:rPr sz="3800" spc="-30" dirty="0">
                <a:solidFill>
                  <a:srgbClr val="7F7F7F"/>
                </a:solidFill>
                <a:latin typeface="Century Gothic"/>
                <a:cs typeface="Century Gothic"/>
              </a:rPr>
              <a:t>o</a:t>
            </a:r>
            <a:r>
              <a:rPr sz="3800" dirty="0">
                <a:solidFill>
                  <a:srgbClr val="7F7F7F"/>
                </a:solidFill>
                <a:latin typeface="Century Gothic"/>
                <a:cs typeface="Century Gothic"/>
              </a:rPr>
              <a:t>r:</a:t>
            </a:r>
            <a:endParaRPr sz="3800">
              <a:latin typeface="Century Gothic"/>
              <a:cs typeface="Century Gothic"/>
            </a:endParaRPr>
          </a:p>
          <a:p>
            <a:pPr>
              <a:lnSpc>
                <a:spcPct val="100000"/>
              </a:lnSpc>
              <a:spcBef>
                <a:spcPts val="26"/>
              </a:spcBef>
              <a:buClr>
                <a:srgbClr val="7F7F7F"/>
              </a:buClr>
              <a:buFont typeface="Arial"/>
              <a:buChar char="•"/>
            </a:pPr>
            <a:endParaRPr sz="3700">
              <a:latin typeface="Times New Roman"/>
              <a:cs typeface="Times New Roman"/>
            </a:endParaRPr>
          </a:p>
          <a:p>
            <a:pPr marL="1192530" lvl="1" indent="-453390">
              <a:lnSpc>
                <a:spcPct val="100000"/>
              </a:lnSpc>
              <a:buClr>
                <a:srgbClr val="7F7F7F"/>
              </a:buClr>
              <a:buFont typeface="Courier New"/>
              <a:buChar char="o"/>
              <a:tabLst>
                <a:tab pos="1193165" algn="l"/>
              </a:tabLst>
            </a:pPr>
            <a:r>
              <a:rPr sz="2450" spc="15" dirty="0">
                <a:solidFill>
                  <a:srgbClr val="7F7F7F"/>
                </a:solidFill>
                <a:latin typeface="Century Gothic"/>
                <a:cs typeface="Century Gothic"/>
              </a:rPr>
              <a:t>CPU</a:t>
            </a:r>
            <a:endParaRPr sz="2450">
              <a:latin typeface="Century Gothic"/>
              <a:cs typeface="Century Gothic"/>
            </a:endParaRPr>
          </a:p>
          <a:p>
            <a:pPr marL="1192530" lvl="1" indent="-453390">
              <a:lnSpc>
                <a:spcPct val="100000"/>
              </a:lnSpc>
              <a:spcBef>
                <a:spcPts val="660"/>
              </a:spcBef>
              <a:buClr>
                <a:srgbClr val="7F7F7F"/>
              </a:buClr>
              <a:buFont typeface="Courier New"/>
              <a:buChar char="o"/>
              <a:tabLst>
                <a:tab pos="1193165" algn="l"/>
              </a:tabLst>
            </a:pPr>
            <a:r>
              <a:rPr sz="2450" dirty="0">
                <a:solidFill>
                  <a:srgbClr val="7F7F7F"/>
                </a:solidFill>
                <a:latin typeface="Century Gothic"/>
                <a:cs typeface="Century Gothic"/>
              </a:rPr>
              <a:t>M</a:t>
            </a:r>
            <a:r>
              <a:rPr sz="2450" spc="15" dirty="0">
                <a:solidFill>
                  <a:srgbClr val="7F7F7F"/>
                </a:solidFill>
                <a:latin typeface="Century Gothic"/>
                <a:cs typeface="Century Gothic"/>
              </a:rPr>
              <a:t>e</a:t>
            </a:r>
            <a:r>
              <a:rPr sz="2450" spc="25" dirty="0">
                <a:solidFill>
                  <a:srgbClr val="7F7F7F"/>
                </a:solidFill>
                <a:latin typeface="Century Gothic"/>
                <a:cs typeface="Century Gothic"/>
              </a:rPr>
              <a:t>m</a:t>
            </a:r>
            <a:r>
              <a:rPr sz="2450" spc="5" dirty="0">
                <a:solidFill>
                  <a:srgbClr val="7F7F7F"/>
                </a:solidFill>
                <a:latin typeface="Century Gothic"/>
                <a:cs typeface="Century Gothic"/>
              </a:rPr>
              <a:t>o</a:t>
            </a:r>
            <a:r>
              <a:rPr sz="2450" spc="10" dirty="0">
                <a:solidFill>
                  <a:srgbClr val="7F7F7F"/>
                </a:solidFill>
                <a:latin typeface="Century Gothic"/>
                <a:cs typeface="Century Gothic"/>
              </a:rPr>
              <a:t>r</a:t>
            </a:r>
            <a:r>
              <a:rPr sz="2450" spc="80" dirty="0">
                <a:solidFill>
                  <a:srgbClr val="7F7F7F"/>
                </a:solidFill>
                <a:latin typeface="Century Gothic"/>
                <a:cs typeface="Century Gothic"/>
              </a:rPr>
              <a:t>i</a:t>
            </a:r>
            <a:r>
              <a:rPr sz="2450" spc="15" dirty="0">
                <a:solidFill>
                  <a:srgbClr val="7F7F7F"/>
                </a:solidFill>
                <a:latin typeface="Century Gothic"/>
                <a:cs typeface="Century Gothic"/>
              </a:rPr>
              <a:t>a</a:t>
            </a:r>
            <a:r>
              <a:rPr sz="2450" spc="65" dirty="0">
                <a:solidFill>
                  <a:srgbClr val="7F7F7F"/>
                </a:solidFill>
                <a:latin typeface="Times New Roman"/>
                <a:cs typeface="Times New Roman"/>
              </a:rPr>
              <a:t> </a:t>
            </a:r>
            <a:r>
              <a:rPr sz="2450" spc="5" dirty="0">
                <a:solidFill>
                  <a:srgbClr val="7F7F7F"/>
                </a:solidFill>
                <a:latin typeface="Century Gothic"/>
                <a:cs typeface="Century Gothic"/>
              </a:rPr>
              <a:t>pr</a:t>
            </a:r>
            <a:r>
              <a:rPr sz="2450" spc="85" dirty="0">
                <a:solidFill>
                  <a:srgbClr val="7F7F7F"/>
                </a:solidFill>
                <a:latin typeface="Century Gothic"/>
                <a:cs typeface="Century Gothic"/>
              </a:rPr>
              <a:t>i</a:t>
            </a:r>
            <a:r>
              <a:rPr sz="2450" spc="15" dirty="0">
                <a:solidFill>
                  <a:srgbClr val="7F7F7F"/>
                </a:solidFill>
                <a:latin typeface="Century Gothic"/>
                <a:cs typeface="Century Gothic"/>
              </a:rPr>
              <a:t>nc</a:t>
            </a:r>
            <a:r>
              <a:rPr sz="2450" spc="50" dirty="0">
                <a:solidFill>
                  <a:srgbClr val="7F7F7F"/>
                </a:solidFill>
                <a:latin typeface="Century Gothic"/>
                <a:cs typeface="Century Gothic"/>
              </a:rPr>
              <a:t>i</a:t>
            </a:r>
            <a:r>
              <a:rPr sz="2450" spc="10" dirty="0">
                <a:solidFill>
                  <a:srgbClr val="7F7F7F"/>
                </a:solidFill>
                <a:latin typeface="Century Gothic"/>
                <a:cs typeface="Century Gothic"/>
              </a:rPr>
              <a:t>p</a:t>
            </a:r>
            <a:r>
              <a:rPr sz="2450" dirty="0">
                <a:solidFill>
                  <a:srgbClr val="7F7F7F"/>
                </a:solidFill>
                <a:latin typeface="Century Gothic"/>
                <a:cs typeface="Century Gothic"/>
              </a:rPr>
              <a:t>a</a:t>
            </a:r>
            <a:r>
              <a:rPr sz="2450" spc="5" dirty="0">
                <a:solidFill>
                  <a:srgbClr val="7F7F7F"/>
                </a:solidFill>
                <a:latin typeface="Century Gothic"/>
                <a:cs typeface="Century Gothic"/>
              </a:rPr>
              <a:t>l</a:t>
            </a:r>
            <a:endParaRPr sz="2450">
              <a:latin typeface="Century Gothic"/>
              <a:cs typeface="Century Gothic"/>
            </a:endParaRPr>
          </a:p>
          <a:p>
            <a:pPr marL="1192530" lvl="1" indent="-453390">
              <a:lnSpc>
                <a:spcPct val="100000"/>
              </a:lnSpc>
              <a:spcBef>
                <a:spcPts val="660"/>
              </a:spcBef>
              <a:buClr>
                <a:srgbClr val="7F7F7F"/>
              </a:buClr>
              <a:buFont typeface="Courier New"/>
              <a:buChar char="o"/>
              <a:tabLst>
                <a:tab pos="1193165" algn="l"/>
              </a:tabLst>
            </a:pPr>
            <a:r>
              <a:rPr sz="2450" dirty="0">
                <a:solidFill>
                  <a:srgbClr val="7F7F7F"/>
                </a:solidFill>
                <a:latin typeface="Century Gothic"/>
                <a:cs typeface="Century Gothic"/>
              </a:rPr>
              <a:t>D</a:t>
            </a:r>
            <a:r>
              <a:rPr sz="2450" spc="80" dirty="0">
                <a:solidFill>
                  <a:srgbClr val="7F7F7F"/>
                </a:solidFill>
                <a:latin typeface="Century Gothic"/>
                <a:cs typeface="Century Gothic"/>
              </a:rPr>
              <a:t>i</a:t>
            </a:r>
            <a:r>
              <a:rPr sz="2450" spc="5" dirty="0">
                <a:solidFill>
                  <a:srgbClr val="7F7F7F"/>
                </a:solidFill>
                <a:latin typeface="Century Gothic"/>
                <a:cs typeface="Century Gothic"/>
              </a:rPr>
              <a:t>s</a:t>
            </a:r>
            <a:r>
              <a:rPr sz="2450" spc="10" dirty="0">
                <a:solidFill>
                  <a:srgbClr val="7F7F7F"/>
                </a:solidFill>
                <a:latin typeface="Century Gothic"/>
                <a:cs typeface="Century Gothic"/>
              </a:rPr>
              <a:t>p</a:t>
            </a:r>
            <a:r>
              <a:rPr sz="2450" spc="5" dirty="0">
                <a:solidFill>
                  <a:srgbClr val="7F7F7F"/>
                </a:solidFill>
                <a:latin typeface="Century Gothic"/>
                <a:cs typeface="Century Gothic"/>
              </a:rPr>
              <a:t>os</a:t>
            </a:r>
            <a:r>
              <a:rPr sz="2450" spc="80" dirty="0">
                <a:solidFill>
                  <a:srgbClr val="7F7F7F"/>
                </a:solidFill>
                <a:latin typeface="Century Gothic"/>
                <a:cs typeface="Century Gothic"/>
              </a:rPr>
              <a:t>i</a:t>
            </a:r>
            <a:r>
              <a:rPr sz="2450" spc="-45" dirty="0">
                <a:solidFill>
                  <a:srgbClr val="7F7F7F"/>
                </a:solidFill>
                <a:latin typeface="Century Gothic"/>
                <a:cs typeface="Century Gothic"/>
              </a:rPr>
              <a:t>t</a:t>
            </a:r>
            <a:r>
              <a:rPr sz="2450" spc="80" dirty="0">
                <a:solidFill>
                  <a:srgbClr val="7F7F7F"/>
                </a:solidFill>
                <a:latin typeface="Century Gothic"/>
                <a:cs typeface="Century Gothic"/>
              </a:rPr>
              <a:t>i</a:t>
            </a:r>
            <a:r>
              <a:rPr sz="2450" dirty="0">
                <a:solidFill>
                  <a:srgbClr val="7F7F7F"/>
                </a:solidFill>
                <a:latin typeface="Century Gothic"/>
                <a:cs typeface="Century Gothic"/>
              </a:rPr>
              <a:t>v</a:t>
            </a:r>
            <a:r>
              <a:rPr sz="2450" spc="10" dirty="0">
                <a:solidFill>
                  <a:srgbClr val="7F7F7F"/>
                </a:solidFill>
                <a:latin typeface="Century Gothic"/>
                <a:cs typeface="Century Gothic"/>
              </a:rPr>
              <a:t>os</a:t>
            </a:r>
            <a:r>
              <a:rPr sz="2450" dirty="0">
                <a:solidFill>
                  <a:srgbClr val="7F7F7F"/>
                </a:solidFill>
                <a:latin typeface="Times New Roman"/>
                <a:cs typeface="Times New Roman"/>
              </a:rPr>
              <a:t> </a:t>
            </a:r>
            <a:r>
              <a:rPr sz="2450" spc="5" dirty="0">
                <a:solidFill>
                  <a:srgbClr val="7F7F7F"/>
                </a:solidFill>
                <a:latin typeface="Century Gothic"/>
                <a:cs typeface="Century Gothic"/>
              </a:rPr>
              <a:t>d</a:t>
            </a:r>
            <a:r>
              <a:rPr sz="2450" spc="15" dirty="0">
                <a:solidFill>
                  <a:srgbClr val="7F7F7F"/>
                </a:solidFill>
                <a:latin typeface="Century Gothic"/>
                <a:cs typeface="Century Gothic"/>
              </a:rPr>
              <a:t>e</a:t>
            </a:r>
            <a:r>
              <a:rPr sz="2450" spc="110" dirty="0">
                <a:solidFill>
                  <a:srgbClr val="7F7F7F"/>
                </a:solidFill>
                <a:latin typeface="Times New Roman"/>
                <a:cs typeface="Times New Roman"/>
              </a:rPr>
              <a:t> </a:t>
            </a:r>
            <a:r>
              <a:rPr sz="2450" spc="10" dirty="0">
                <a:solidFill>
                  <a:srgbClr val="7F7F7F"/>
                </a:solidFill>
                <a:latin typeface="Century Gothic"/>
                <a:cs typeface="Century Gothic"/>
              </a:rPr>
              <a:t>a</a:t>
            </a:r>
            <a:r>
              <a:rPr sz="2450" spc="40" dirty="0">
                <a:solidFill>
                  <a:srgbClr val="7F7F7F"/>
                </a:solidFill>
                <a:latin typeface="Century Gothic"/>
                <a:cs typeface="Century Gothic"/>
              </a:rPr>
              <a:t>l</a:t>
            </a:r>
            <a:r>
              <a:rPr sz="2450" spc="25" dirty="0">
                <a:solidFill>
                  <a:srgbClr val="7F7F7F"/>
                </a:solidFill>
                <a:latin typeface="Century Gothic"/>
                <a:cs typeface="Century Gothic"/>
              </a:rPr>
              <a:t>m</a:t>
            </a:r>
            <a:r>
              <a:rPr sz="2450" spc="10" dirty="0">
                <a:solidFill>
                  <a:srgbClr val="7F7F7F"/>
                </a:solidFill>
                <a:latin typeface="Century Gothic"/>
                <a:cs typeface="Century Gothic"/>
              </a:rPr>
              <a:t>a</a:t>
            </a:r>
            <a:r>
              <a:rPr sz="2450" spc="20" dirty="0">
                <a:solidFill>
                  <a:srgbClr val="7F7F7F"/>
                </a:solidFill>
                <a:latin typeface="Century Gothic"/>
                <a:cs typeface="Century Gothic"/>
              </a:rPr>
              <a:t>c</a:t>
            </a:r>
            <a:r>
              <a:rPr sz="2450" spc="15" dirty="0">
                <a:solidFill>
                  <a:srgbClr val="7F7F7F"/>
                </a:solidFill>
                <a:latin typeface="Century Gothic"/>
                <a:cs typeface="Century Gothic"/>
              </a:rPr>
              <a:t>enam</a:t>
            </a:r>
            <a:r>
              <a:rPr sz="2450" spc="80" dirty="0">
                <a:solidFill>
                  <a:srgbClr val="7F7F7F"/>
                </a:solidFill>
                <a:latin typeface="Century Gothic"/>
                <a:cs typeface="Century Gothic"/>
              </a:rPr>
              <a:t>i</a:t>
            </a:r>
            <a:r>
              <a:rPr sz="2450" spc="15" dirty="0">
                <a:solidFill>
                  <a:srgbClr val="7F7F7F"/>
                </a:solidFill>
                <a:latin typeface="Century Gothic"/>
                <a:cs typeface="Century Gothic"/>
              </a:rPr>
              <a:t>en</a:t>
            </a:r>
            <a:r>
              <a:rPr sz="2450" spc="-45" dirty="0">
                <a:solidFill>
                  <a:srgbClr val="7F7F7F"/>
                </a:solidFill>
                <a:latin typeface="Century Gothic"/>
                <a:cs typeface="Century Gothic"/>
              </a:rPr>
              <a:t>t</a:t>
            </a:r>
            <a:r>
              <a:rPr sz="2450" spc="15" dirty="0">
                <a:solidFill>
                  <a:srgbClr val="7F7F7F"/>
                </a:solidFill>
                <a:latin typeface="Century Gothic"/>
                <a:cs typeface="Century Gothic"/>
              </a:rPr>
              <a:t>o</a:t>
            </a:r>
            <a:r>
              <a:rPr sz="2450" spc="135" dirty="0">
                <a:solidFill>
                  <a:srgbClr val="7F7F7F"/>
                </a:solidFill>
                <a:latin typeface="Times New Roman"/>
                <a:cs typeface="Times New Roman"/>
              </a:rPr>
              <a:t> </a:t>
            </a:r>
            <a:r>
              <a:rPr sz="2450" spc="10" dirty="0">
                <a:solidFill>
                  <a:srgbClr val="7F7F7F"/>
                </a:solidFill>
                <a:latin typeface="Century Gothic"/>
                <a:cs typeface="Century Gothic"/>
              </a:rPr>
              <a:t>se</a:t>
            </a:r>
            <a:r>
              <a:rPr sz="2450" spc="25" dirty="0">
                <a:solidFill>
                  <a:srgbClr val="7F7F7F"/>
                </a:solidFill>
                <a:latin typeface="Century Gothic"/>
                <a:cs typeface="Century Gothic"/>
              </a:rPr>
              <a:t>c</a:t>
            </a:r>
            <a:r>
              <a:rPr sz="2450" spc="15" dirty="0">
                <a:solidFill>
                  <a:srgbClr val="7F7F7F"/>
                </a:solidFill>
                <a:latin typeface="Century Gothic"/>
                <a:cs typeface="Century Gothic"/>
              </a:rPr>
              <a:t>un</a:t>
            </a:r>
            <a:r>
              <a:rPr sz="2450" spc="5" dirty="0">
                <a:solidFill>
                  <a:srgbClr val="7F7F7F"/>
                </a:solidFill>
                <a:latin typeface="Century Gothic"/>
                <a:cs typeface="Century Gothic"/>
              </a:rPr>
              <a:t>dar</a:t>
            </a:r>
            <a:r>
              <a:rPr sz="2450" spc="80" dirty="0">
                <a:solidFill>
                  <a:srgbClr val="7F7F7F"/>
                </a:solidFill>
                <a:latin typeface="Century Gothic"/>
                <a:cs typeface="Century Gothic"/>
              </a:rPr>
              <a:t>i</a:t>
            </a:r>
            <a:r>
              <a:rPr sz="2450" spc="15" dirty="0">
                <a:solidFill>
                  <a:srgbClr val="7F7F7F"/>
                </a:solidFill>
                <a:latin typeface="Century Gothic"/>
                <a:cs typeface="Century Gothic"/>
              </a:rPr>
              <a:t>o</a:t>
            </a:r>
            <a:endParaRPr sz="2450">
              <a:latin typeface="Century Gothic"/>
              <a:cs typeface="Century Gothic"/>
            </a:endParaRPr>
          </a:p>
          <a:p>
            <a:pPr marL="1192530" lvl="1" indent="-453390">
              <a:lnSpc>
                <a:spcPct val="100000"/>
              </a:lnSpc>
              <a:spcBef>
                <a:spcPts val="660"/>
              </a:spcBef>
              <a:buClr>
                <a:srgbClr val="7F7F7F"/>
              </a:buClr>
              <a:buFont typeface="Courier New"/>
              <a:buChar char="o"/>
              <a:tabLst>
                <a:tab pos="1193165" algn="l"/>
              </a:tabLst>
            </a:pPr>
            <a:r>
              <a:rPr sz="2450" dirty="0">
                <a:solidFill>
                  <a:srgbClr val="7F7F7F"/>
                </a:solidFill>
                <a:latin typeface="Century Gothic"/>
                <a:cs typeface="Century Gothic"/>
              </a:rPr>
              <a:t>D</a:t>
            </a:r>
            <a:r>
              <a:rPr sz="2450" spc="80" dirty="0">
                <a:solidFill>
                  <a:srgbClr val="7F7F7F"/>
                </a:solidFill>
                <a:latin typeface="Century Gothic"/>
                <a:cs typeface="Century Gothic"/>
              </a:rPr>
              <a:t>i</a:t>
            </a:r>
            <a:r>
              <a:rPr sz="2450" spc="5" dirty="0">
                <a:solidFill>
                  <a:srgbClr val="7F7F7F"/>
                </a:solidFill>
                <a:latin typeface="Century Gothic"/>
                <a:cs typeface="Century Gothic"/>
              </a:rPr>
              <a:t>s</a:t>
            </a:r>
            <a:r>
              <a:rPr sz="2450" spc="10" dirty="0">
                <a:solidFill>
                  <a:srgbClr val="7F7F7F"/>
                </a:solidFill>
                <a:latin typeface="Century Gothic"/>
                <a:cs typeface="Century Gothic"/>
              </a:rPr>
              <a:t>p</a:t>
            </a:r>
            <a:r>
              <a:rPr sz="2450" spc="5" dirty="0">
                <a:solidFill>
                  <a:srgbClr val="7F7F7F"/>
                </a:solidFill>
                <a:latin typeface="Century Gothic"/>
                <a:cs typeface="Century Gothic"/>
              </a:rPr>
              <a:t>os</a:t>
            </a:r>
            <a:r>
              <a:rPr sz="2450" spc="80" dirty="0">
                <a:solidFill>
                  <a:srgbClr val="7F7F7F"/>
                </a:solidFill>
                <a:latin typeface="Century Gothic"/>
                <a:cs typeface="Century Gothic"/>
              </a:rPr>
              <a:t>i</a:t>
            </a:r>
            <a:r>
              <a:rPr sz="2450" spc="-45" dirty="0">
                <a:solidFill>
                  <a:srgbClr val="7F7F7F"/>
                </a:solidFill>
                <a:latin typeface="Century Gothic"/>
                <a:cs typeface="Century Gothic"/>
              </a:rPr>
              <a:t>t</a:t>
            </a:r>
            <a:r>
              <a:rPr sz="2450" spc="80" dirty="0">
                <a:solidFill>
                  <a:srgbClr val="7F7F7F"/>
                </a:solidFill>
                <a:latin typeface="Century Gothic"/>
                <a:cs typeface="Century Gothic"/>
              </a:rPr>
              <a:t>i</a:t>
            </a:r>
            <a:r>
              <a:rPr sz="2450" dirty="0">
                <a:solidFill>
                  <a:srgbClr val="7F7F7F"/>
                </a:solidFill>
                <a:latin typeface="Century Gothic"/>
                <a:cs typeface="Century Gothic"/>
              </a:rPr>
              <a:t>v</a:t>
            </a:r>
            <a:r>
              <a:rPr sz="2450" spc="10" dirty="0">
                <a:solidFill>
                  <a:srgbClr val="7F7F7F"/>
                </a:solidFill>
                <a:latin typeface="Century Gothic"/>
                <a:cs typeface="Century Gothic"/>
              </a:rPr>
              <a:t>os</a:t>
            </a:r>
            <a:r>
              <a:rPr sz="2450" dirty="0">
                <a:solidFill>
                  <a:srgbClr val="7F7F7F"/>
                </a:solidFill>
                <a:latin typeface="Times New Roman"/>
                <a:cs typeface="Times New Roman"/>
              </a:rPr>
              <a:t> </a:t>
            </a:r>
            <a:r>
              <a:rPr sz="2450" spc="5" dirty="0">
                <a:solidFill>
                  <a:srgbClr val="7F7F7F"/>
                </a:solidFill>
                <a:latin typeface="Century Gothic"/>
                <a:cs typeface="Century Gothic"/>
              </a:rPr>
              <a:t>d</a:t>
            </a:r>
            <a:r>
              <a:rPr sz="2450" spc="15" dirty="0">
                <a:solidFill>
                  <a:srgbClr val="7F7F7F"/>
                </a:solidFill>
                <a:latin typeface="Century Gothic"/>
                <a:cs typeface="Century Gothic"/>
              </a:rPr>
              <a:t>e</a:t>
            </a:r>
            <a:r>
              <a:rPr sz="2450" spc="110" dirty="0">
                <a:solidFill>
                  <a:srgbClr val="7F7F7F"/>
                </a:solidFill>
                <a:latin typeface="Times New Roman"/>
                <a:cs typeface="Times New Roman"/>
              </a:rPr>
              <a:t> </a:t>
            </a:r>
            <a:r>
              <a:rPr sz="2450" spc="15" dirty="0">
                <a:solidFill>
                  <a:srgbClr val="7F7F7F"/>
                </a:solidFill>
                <a:latin typeface="Century Gothic"/>
                <a:cs typeface="Century Gothic"/>
              </a:rPr>
              <a:t>en</a:t>
            </a:r>
            <a:r>
              <a:rPr sz="2450" spc="-45" dirty="0">
                <a:solidFill>
                  <a:srgbClr val="7F7F7F"/>
                </a:solidFill>
                <a:latin typeface="Century Gothic"/>
                <a:cs typeface="Century Gothic"/>
              </a:rPr>
              <a:t>t</a:t>
            </a:r>
            <a:r>
              <a:rPr sz="2450" spc="10" dirty="0">
                <a:solidFill>
                  <a:srgbClr val="7F7F7F"/>
                </a:solidFill>
                <a:latin typeface="Century Gothic"/>
                <a:cs typeface="Century Gothic"/>
              </a:rPr>
              <a:t>ra</a:t>
            </a:r>
            <a:r>
              <a:rPr sz="2450" dirty="0">
                <a:solidFill>
                  <a:srgbClr val="7F7F7F"/>
                </a:solidFill>
                <a:latin typeface="Century Gothic"/>
                <a:cs typeface="Century Gothic"/>
              </a:rPr>
              <a:t>d</a:t>
            </a:r>
            <a:r>
              <a:rPr sz="2450" spc="15" dirty="0">
                <a:solidFill>
                  <a:srgbClr val="7F7F7F"/>
                </a:solidFill>
                <a:latin typeface="Century Gothic"/>
                <a:cs typeface="Century Gothic"/>
              </a:rPr>
              <a:t>a</a:t>
            </a:r>
            <a:endParaRPr sz="2450">
              <a:latin typeface="Century Gothic"/>
              <a:cs typeface="Century Gothic"/>
            </a:endParaRPr>
          </a:p>
          <a:p>
            <a:pPr marL="1192530" lvl="1" indent="-453390">
              <a:lnSpc>
                <a:spcPct val="100000"/>
              </a:lnSpc>
              <a:spcBef>
                <a:spcPts val="660"/>
              </a:spcBef>
              <a:buClr>
                <a:srgbClr val="7F7F7F"/>
              </a:buClr>
              <a:buFont typeface="Courier New"/>
              <a:buChar char="o"/>
              <a:tabLst>
                <a:tab pos="1193165" algn="l"/>
              </a:tabLst>
            </a:pPr>
            <a:r>
              <a:rPr sz="2450" spc="-5" dirty="0">
                <a:solidFill>
                  <a:srgbClr val="7F7F7F"/>
                </a:solidFill>
                <a:latin typeface="Century Gothic"/>
                <a:cs typeface="Century Gothic"/>
              </a:rPr>
              <a:t>D</a:t>
            </a:r>
            <a:r>
              <a:rPr sz="2450" spc="80" dirty="0">
                <a:solidFill>
                  <a:srgbClr val="7F7F7F"/>
                </a:solidFill>
                <a:latin typeface="Century Gothic"/>
                <a:cs typeface="Century Gothic"/>
              </a:rPr>
              <a:t>i</a:t>
            </a:r>
            <a:r>
              <a:rPr sz="2450" spc="5" dirty="0">
                <a:solidFill>
                  <a:srgbClr val="7F7F7F"/>
                </a:solidFill>
                <a:latin typeface="Century Gothic"/>
                <a:cs typeface="Century Gothic"/>
              </a:rPr>
              <a:t>spos</a:t>
            </a:r>
            <a:r>
              <a:rPr sz="2450" spc="85" dirty="0">
                <a:solidFill>
                  <a:srgbClr val="7F7F7F"/>
                </a:solidFill>
                <a:latin typeface="Century Gothic"/>
                <a:cs typeface="Century Gothic"/>
              </a:rPr>
              <a:t>i</a:t>
            </a:r>
            <a:r>
              <a:rPr sz="2450" spc="-45" dirty="0">
                <a:solidFill>
                  <a:srgbClr val="7F7F7F"/>
                </a:solidFill>
                <a:latin typeface="Century Gothic"/>
                <a:cs typeface="Century Gothic"/>
              </a:rPr>
              <a:t>t</a:t>
            </a:r>
            <a:r>
              <a:rPr sz="2450" spc="80" dirty="0">
                <a:solidFill>
                  <a:srgbClr val="7F7F7F"/>
                </a:solidFill>
                <a:latin typeface="Century Gothic"/>
                <a:cs typeface="Century Gothic"/>
              </a:rPr>
              <a:t>i</a:t>
            </a:r>
            <a:r>
              <a:rPr sz="2450" spc="-5" dirty="0">
                <a:solidFill>
                  <a:srgbClr val="7F7F7F"/>
                </a:solidFill>
                <a:latin typeface="Century Gothic"/>
                <a:cs typeface="Century Gothic"/>
              </a:rPr>
              <a:t>v</a:t>
            </a:r>
            <a:r>
              <a:rPr sz="2450" spc="5" dirty="0">
                <a:solidFill>
                  <a:srgbClr val="7F7F7F"/>
                </a:solidFill>
                <a:latin typeface="Century Gothic"/>
                <a:cs typeface="Century Gothic"/>
              </a:rPr>
              <a:t>os</a:t>
            </a:r>
            <a:r>
              <a:rPr sz="2450" spc="5" dirty="0">
                <a:solidFill>
                  <a:srgbClr val="7F7F7F"/>
                </a:solidFill>
                <a:latin typeface="Times New Roman"/>
                <a:cs typeface="Times New Roman"/>
              </a:rPr>
              <a:t> </a:t>
            </a:r>
            <a:r>
              <a:rPr sz="2450" dirty="0">
                <a:solidFill>
                  <a:srgbClr val="7F7F7F"/>
                </a:solidFill>
                <a:latin typeface="Century Gothic"/>
                <a:cs typeface="Century Gothic"/>
              </a:rPr>
              <a:t>d</a:t>
            </a:r>
            <a:r>
              <a:rPr sz="2450" spc="15" dirty="0">
                <a:solidFill>
                  <a:srgbClr val="7F7F7F"/>
                </a:solidFill>
                <a:latin typeface="Century Gothic"/>
                <a:cs typeface="Century Gothic"/>
              </a:rPr>
              <a:t>e</a:t>
            </a:r>
            <a:r>
              <a:rPr sz="2450" spc="105" dirty="0">
                <a:solidFill>
                  <a:srgbClr val="7F7F7F"/>
                </a:solidFill>
                <a:latin typeface="Times New Roman"/>
                <a:cs typeface="Times New Roman"/>
              </a:rPr>
              <a:t> </a:t>
            </a:r>
            <a:r>
              <a:rPr sz="2450" spc="5" dirty="0">
                <a:solidFill>
                  <a:srgbClr val="7F7F7F"/>
                </a:solidFill>
                <a:latin typeface="Century Gothic"/>
                <a:cs typeface="Century Gothic"/>
              </a:rPr>
              <a:t>sa</a:t>
            </a:r>
            <a:r>
              <a:rPr sz="2450" spc="45" dirty="0">
                <a:solidFill>
                  <a:srgbClr val="7F7F7F"/>
                </a:solidFill>
                <a:latin typeface="Century Gothic"/>
                <a:cs typeface="Century Gothic"/>
              </a:rPr>
              <a:t>l</a:t>
            </a:r>
            <a:r>
              <a:rPr sz="2450" spc="80" dirty="0">
                <a:solidFill>
                  <a:srgbClr val="7F7F7F"/>
                </a:solidFill>
                <a:latin typeface="Century Gothic"/>
                <a:cs typeface="Century Gothic"/>
              </a:rPr>
              <a:t>i</a:t>
            </a:r>
            <a:r>
              <a:rPr sz="2450" dirty="0">
                <a:solidFill>
                  <a:srgbClr val="7F7F7F"/>
                </a:solidFill>
                <a:latin typeface="Century Gothic"/>
                <a:cs typeface="Century Gothic"/>
              </a:rPr>
              <a:t>d</a:t>
            </a:r>
            <a:r>
              <a:rPr sz="2450" spc="15" dirty="0">
                <a:solidFill>
                  <a:srgbClr val="7F7F7F"/>
                </a:solidFill>
                <a:latin typeface="Century Gothic"/>
                <a:cs typeface="Century Gothic"/>
              </a:rPr>
              <a:t>a</a:t>
            </a:r>
            <a:endParaRPr sz="2450">
              <a:latin typeface="Century Gothic"/>
              <a:cs typeface="Century Gothic"/>
            </a:endParaRPr>
          </a:p>
        </p:txBody>
      </p:sp>
      <p:sp>
        <p:nvSpPr>
          <p:cNvPr id="6" name="object 6"/>
          <p:cNvSpPr/>
          <p:nvPr/>
        </p:nvSpPr>
        <p:spPr>
          <a:xfrm>
            <a:off x="12090400" y="3429000"/>
            <a:ext cx="3760866" cy="4038600"/>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6 CuadroTexto"/>
          <p:cNvSpPr txBox="1">
            <a:spLocks noChangeArrowheads="1"/>
          </p:cNvSpPr>
          <p:nvPr/>
        </p:nvSpPr>
        <p:spPr bwMode="auto">
          <a:xfrm>
            <a:off x="1236134" y="762001"/>
            <a:ext cx="13532556" cy="823668"/>
          </a:xfrm>
          <a:prstGeom prst="rect">
            <a:avLst/>
          </a:prstGeom>
          <a:noFill/>
          <a:ln w="9525">
            <a:noFill/>
            <a:miter lim="800000"/>
            <a:headEnd/>
            <a:tailEnd/>
          </a:ln>
        </p:spPr>
        <p:txBody>
          <a:bodyPr lIns="145143" tIns="72571" rIns="145143" bIns="72571">
            <a:spAutoFit/>
          </a:bodyPr>
          <a:lstStyle/>
          <a:p>
            <a:pPr algn="just" eaLnBrk="0" hangingPunct="0"/>
            <a:r>
              <a:rPr lang="en-US" sz="2200" b="1" dirty="0"/>
              <a:t>Exercise – transform the following Flow Diagram into PYTHON code in SPYDER: </a:t>
            </a:r>
          </a:p>
          <a:p>
            <a:pPr algn="just" eaLnBrk="0" hangingPunct="0"/>
            <a:r>
              <a:rPr lang="en-US" sz="2200" dirty="0"/>
              <a:t>Check if the number is negative if it is print the number, otherwise do not print.</a:t>
            </a:r>
            <a:endParaRPr lang="es-ES_tradnl" sz="2200" dirty="0"/>
          </a:p>
        </p:txBody>
      </p:sp>
      <p:sp>
        <p:nvSpPr>
          <p:cNvPr id="61" name="2 Elipse"/>
          <p:cNvSpPr/>
          <p:nvPr/>
        </p:nvSpPr>
        <p:spPr>
          <a:xfrm>
            <a:off x="7608713" y="1758951"/>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START</a:t>
            </a:r>
          </a:p>
        </p:txBody>
      </p:sp>
      <p:sp>
        <p:nvSpPr>
          <p:cNvPr id="64" name="15 Datos"/>
          <p:cNvSpPr/>
          <p:nvPr/>
        </p:nvSpPr>
        <p:spPr>
          <a:xfrm>
            <a:off x="7337780" y="3604686"/>
            <a:ext cx="3318933" cy="546100"/>
          </a:xfrm>
          <a:prstGeom prst="flowChartInputOutpu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err="1"/>
              <a:t>Read</a:t>
            </a:r>
            <a:r>
              <a:rPr lang="es-AR" sz="1900" dirty="0"/>
              <a:t> </a:t>
            </a:r>
            <a:r>
              <a:rPr lang="es-AR" sz="1900" dirty="0" err="1"/>
              <a:t>num</a:t>
            </a:r>
            <a:endParaRPr lang="es-AR" sz="1900" dirty="0"/>
          </a:p>
        </p:txBody>
      </p:sp>
      <p:sp>
        <p:nvSpPr>
          <p:cNvPr id="66" name="3 Rectángulo"/>
          <p:cNvSpPr/>
          <p:nvPr/>
        </p:nvSpPr>
        <p:spPr>
          <a:xfrm>
            <a:off x="7608713" y="5594353"/>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Print</a:t>
            </a:r>
            <a:r>
              <a:rPr lang="es-AR" sz="1700" dirty="0"/>
              <a:t> </a:t>
            </a:r>
            <a:r>
              <a:rPr lang="es-AR" sz="1700" dirty="0" err="1"/>
              <a:t>Num</a:t>
            </a:r>
            <a:endParaRPr lang="es-AR" sz="1700" dirty="0"/>
          </a:p>
        </p:txBody>
      </p:sp>
      <p:sp>
        <p:nvSpPr>
          <p:cNvPr id="67" name="2 Elipse"/>
          <p:cNvSpPr/>
          <p:nvPr/>
        </p:nvSpPr>
        <p:spPr>
          <a:xfrm>
            <a:off x="3697113" y="6929967"/>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END</a:t>
            </a:r>
          </a:p>
        </p:txBody>
      </p:sp>
      <p:sp>
        <p:nvSpPr>
          <p:cNvPr id="73" name="4 Decisión"/>
          <p:cNvSpPr/>
          <p:nvPr/>
        </p:nvSpPr>
        <p:spPr bwMode="auto">
          <a:xfrm>
            <a:off x="7473244" y="4470401"/>
            <a:ext cx="3048000" cy="736600"/>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Num</a:t>
            </a:r>
            <a:r>
              <a:rPr lang="es-AR" sz="1700" dirty="0"/>
              <a:t> &lt; 0?</a:t>
            </a:r>
          </a:p>
        </p:txBody>
      </p:sp>
      <p:cxnSp>
        <p:nvCxnSpPr>
          <p:cNvPr id="11" name="10 Conector recto de flecha"/>
          <p:cNvCxnSpPr>
            <a:cxnSpLocks/>
            <a:stCxn id="61" idx="4"/>
            <a:endCxn id="64" idx="1"/>
          </p:cNvCxnSpPr>
          <p:nvPr/>
        </p:nvCxnSpPr>
        <p:spPr>
          <a:xfrm>
            <a:off x="8997246" y="2393951"/>
            <a:ext cx="0" cy="121073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p:cNvCxnSpPr>
            <a:stCxn id="64" idx="4"/>
            <a:endCxn id="73" idx="0"/>
          </p:cNvCxnSpPr>
          <p:nvPr/>
        </p:nvCxnSpPr>
        <p:spPr>
          <a:xfrm>
            <a:off x="8997244" y="4150785"/>
            <a:ext cx="0" cy="3196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16 Conector recto de flecha"/>
          <p:cNvCxnSpPr>
            <a:cxnSpLocks/>
            <a:stCxn id="73" idx="2"/>
            <a:endCxn id="66" idx="0"/>
          </p:cNvCxnSpPr>
          <p:nvPr/>
        </p:nvCxnSpPr>
        <p:spPr>
          <a:xfrm>
            <a:off x="8997244" y="5207002"/>
            <a:ext cx="0" cy="38735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9" name="88 Conector angular"/>
          <p:cNvCxnSpPr>
            <a:cxnSpLocks/>
            <a:stCxn id="73" idx="1"/>
            <a:endCxn id="67" idx="0"/>
          </p:cNvCxnSpPr>
          <p:nvPr/>
        </p:nvCxnSpPr>
        <p:spPr>
          <a:xfrm rot="10800000" flipV="1">
            <a:off x="5085648" y="4838701"/>
            <a:ext cx="2387598" cy="2091267"/>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0504" name="3 CuadroTexto"/>
          <p:cNvSpPr txBox="1">
            <a:spLocks noChangeArrowheads="1"/>
          </p:cNvSpPr>
          <p:nvPr/>
        </p:nvSpPr>
        <p:spPr bwMode="auto">
          <a:xfrm>
            <a:off x="8367893" y="5207003"/>
            <a:ext cx="82050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sp>
        <p:nvSpPr>
          <p:cNvPr id="20505" name="23 CuadroTexto"/>
          <p:cNvSpPr txBox="1">
            <a:spLocks noChangeArrowheads="1"/>
          </p:cNvSpPr>
          <p:nvPr/>
        </p:nvSpPr>
        <p:spPr bwMode="auto">
          <a:xfrm>
            <a:off x="6807203" y="4470403"/>
            <a:ext cx="866163"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cxnSp>
        <p:nvCxnSpPr>
          <p:cNvPr id="8" name="Conector: angular 7">
            <a:extLst>
              <a:ext uri="{FF2B5EF4-FFF2-40B4-BE49-F238E27FC236}">
                <a16:creationId xmlns:a16="http://schemas.microsoft.com/office/drawing/2014/main" id="{B7C9ECEB-FECD-4377-84E5-528195617D5B}"/>
              </a:ext>
            </a:extLst>
          </p:cNvPr>
          <p:cNvCxnSpPr>
            <a:cxnSpLocks/>
            <a:stCxn id="66" idx="2"/>
            <a:endCxn id="67" idx="6"/>
          </p:cNvCxnSpPr>
          <p:nvPr/>
        </p:nvCxnSpPr>
        <p:spPr>
          <a:xfrm rot="5400000">
            <a:off x="7194908" y="5445128"/>
            <a:ext cx="1081615" cy="25230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467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6 CuadroTexto"/>
          <p:cNvSpPr txBox="1">
            <a:spLocks noChangeArrowheads="1"/>
          </p:cNvSpPr>
          <p:nvPr/>
        </p:nvSpPr>
        <p:spPr bwMode="auto">
          <a:xfrm>
            <a:off x="1236134" y="762001"/>
            <a:ext cx="13532556" cy="823668"/>
          </a:xfrm>
          <a:prstGeom prst="rect">
            <a:avLst/>
          </a:prstGeom>
          <a:noFill/>
          <a:ln w="9525">
            <a:noFill/>
            <a:miter lim="800000"/>
            <a:headEnd/>
            <a:tailEnd/>
          </a:ln>
        </p:spPr>
        <p:txBody>
          <a:bodyPr lIns="145143" tIns="72571" rIns="145143" bIns="72571">
            <a:spAutoFit/>
          </a:bodyPr>
          <a:lstStyle/>
          <a:p>
            <a:pPr algn="just" eaLnBrk="0" hangingPunct="0"/>
            <a:r>
              <a:rPr lang="en-US" sz="2200" b="1" dirty="0"/>
              <a:t>Exercise – transform the following Flow Diagram into PYTHON code in SPYDER: </a:t>
            </a:r>
          </a:p>
          <a:p>
            <a:pPr algn="just" eaLnBrk="0" hangingPunct="0"/>
            <a:r>
              <a:rPr lang="en-US" sz="2200" dirty="0"/>
              <a:t>Check if the number is negative if it is print the number, otherwise do not print.</a:t>
            </a:r>
            <a:endParaRPr lang="es-ES_tradnl" sz="2200" dirty="0"/>
          </a:p>
        </p:txBody>
      </p:sp>
      <p:sp>
        <p:nvSpPr>
          <p:cNvPr id="18" name="6 CuadroTexto">
            <a:extLst>
              <a:ext uri="{FF2B5EF4-FFF2-40B4-BE49-F238E27FC236}">
                <a16:creationId xmlns:a16="http://schemas.microsoft.com/office/drawing/2014/main" id="{B6A40D47-973C-4AAC-A4E4-F7A12DFA63B2}"/>
              </a:ext>
            </a:extLst>
          </p:cNvPr>
          <p:cNvSpPr txBox="1">
            <a:spLocks noChangeArrowheads="1"/>
          </p:cNvSpPr>
          <p:nvPr/>
        </p:nvSpPr>
        <p:spPr bwMode="auto">
          <a:xfrm>
            <a:off x="7315201" y="2590800"/>
            <a:ext cx="8940802" cy="5578816"/>
          </a:xfrm>
          <a:prstGeom prst="rect">
            <a:avLst/>
          </a:prstGeom>
          <a:noFill/>
          <a:ln w="9525">
            <a:noFill/>
            <a:miter lim="800000"/>
            <a:headEnd/>
            <a:tailEnd/>
          </a:ln>
        </p:spPr>
        <p:txBody>
          <a:bodyPr wrap="square" lIns="145143" tIns="72571" rIns="145143" bIns="72571">
            <a:spAutoFit/>
          </a:bodyPr>
          <a:lstStyle/>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endParaRPr lang="en-US" sz="1900" dirty="0">
              <a:latin typeface="Courier New" panose="02070309020205020404" pitchFamily="49" charset="0"/>
              <a:cs typeface="Courier New" panose="02070309020205020404" pitchFamily="49" charset="0"/>
            </a:endParaRPr>
          </a:p>
          <a:p>
            <a:pPr algn="just" eaLnBrk="0" hangingPunct="0"/>
            <a:r>
              <a:rPr lang="en-US" sz="2200" b="1" dirty="0">
                <a:latin typeface="Courier New" panose="02070309020205020404" pitchFamily="49" charset="0"/>
                <a:cs typeface="Courier New" panose="02070309020205020404" pitchFamily="49" charset="0"/>
              </a:rPr>
              <a:t>PYTHON CODE SOLUTION:</a:t>
            </a:r>
          </a:p>
          <a:p>
            <a:pPr algn="just" eaLnBrk="0" hangingPunct="0"/>
            <a:r>
              <a:rPr lang="en-GB" sz="2200" dirty="0">
                <a:latin typeface="Courier New" panose="02070309020205020404" pitchFamily="49" charset="0"/>
                <a:cs typeface="Courier New" panose="02070309020205020404" pitchFamily="49" charset="0"/>
              </a:rPr>
              <a:t>numb = input("Please, enter a number: ")</a:t>
            </a:r>
          </a:p>
          <a:p>
            <a:pPr algn="just" eaLnBrk="0" hangingPunct="0"/>
            <a:r>
              <a:rPr lang="en-GB" sz="2200" dirty="0">
                <a:latin typeface="Courier New" panose="02070309020205020404" pitchFamily="49" charset="0"/>
                <a:cs typeface="Courier New" panose="02070309020205020404" pitchFamily="49" charset="0"/>
              </a:rPr>
              <a:t>numb = </a:t>
            </a:r>
            <a:r>
              <a:rPr lang="en-GB" sz="2200" dirty="0" err="1">
                <a:latin typeface="Courier New" panose="02070309020205020404" pitchFamily="49" charset="0"/>
                <a:cs typeface="Courier New" panose="02070309020205020404" pitchFamily="49" charset="0"/>
              </a:rPr>
              <a:t>int</a:t>
            </a:r>
            <a:r>
              <a:rPr lang="en-GB" sz="2200" dirty="0">
                <a:latin typeface="Courier New" panose="02070309020205020404" pitchFamily="49" charset="0"/>
                <a:cs typeface="Courier New" panose="02070309020205020404" pitchFamily="49" charset="0"/>
              </a:rPr>
              <a:t>(numb)</a:t>
            </a:r>
          </a:p>
          <a:p>
            <a:pPr algn="just" eaLnBrk="0" hangingPunct="0"/>
            <a:r>
              <a:rPr lang="en-GB" sz="2200" dirty="0">
                <a:latin typeface="Courier New" panose="02070309020205020404" pitchFamily="49" charset="0"/>
                <a:cs typeface="Courier New" panose="02070309020205020404" pitchFamily="49" charset="0"/>
              </a:rPr>
              <a:t>if (numb &lt; 0):  </a:t>
            </a:r>
          </a:p>
          <a:p>
            <a:pPr algn="just" eaLnBrk="0" hangingPunct="0"/>
            <a:r>
              <a:rPr lang="en-GB" sz="2200" dirty="0">
                <a:latin typeface="Courier New" panose="02070309020205020404" pitchFamily="49" charset="0"/>
                <a:cs typeface="Courier New" panose="02070309020205020404" pitchFamily="49" charset="0"/>
              </a:rPr>
              <a:t>  print(numb)</a:t>
            </a:r>
          </a:p>
          <a:p>
            <a:pPr algn="just" eaLnBrk="0" hangingPunct="0"/>
            <a:endParaRPr lang="es-ES" sz="2200" dirty="0">
              <a:latin typeface="Courier New" panose="02070309020205020404" pitchFamily="49" charset="0"/>
              <a:cs typeface="Courier New" panose="02070309020205020404" pitchFamily="49" charset="0"/>
            </a:endParaRPr>
          </a:p>
          <a:p>
            <a:pPr algn="just" eaLnBrk="0" hangingPunct="0"/>
            <a:endParaRPr lang="es-ES" sz="2200" dirty="0">
              <a:latin typeface="Courier New" panose="02070309020205020404" pitchFamily="49" charset="0"/>
              <a:cs typeface="Courier New" panose="02070309020205020404" pitchFamily="49" charset="0"/>
            </a:endParaRPr>
          </a:p>
          <a:p>
            <a:pPr algn="just" eaLnBrk="0" hangingPunct="0"/>
            <a:r>
              <a:rPr lang="es-ES_tradnl" sz="1900" dirty="0">
                <a:solidFill>
                  <a:schemeClr val="bg2">
                    <a:lumMod val="75000"/>
                  </a:schemeClr>
                </a:solidFill>
                <a:latin typeface="Courier New" panose="02070309020205020404" pitchFamily="49" charset="0"/>
                <a:cs typeface="Courier New" panose="02070309020205020404" pitchFamily="49" charset="0"/>
              </a:rPr>
              <a:t>R CODE SOLUTION EQUIVALENT:</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numb &lt;- </a:t>
            </a:r>
            <a:r>
              <a:rPr lang="en-US" sz="1900" dirty="0" err="1">
                <a:solidFill>
                  <a:schemeClr val="bg2">
                    <a:lumMod val="75000"/>
                  </a:schemeClr>
                </a:solidFill>
                <a:latin typeface="Courier New" panose="02070309020205020404" pitchFamily="49" charset="0"/>
                <a:cs typeface="Courier New" panose="02070309020205020404" pitchFamily="49" charset="0"/>
              </a:rPr>
              <a:t>readline</a:t>
            </a:r>
            <a:r>
              <a:rPr lang="en-US" sz="1900" dirty="0">
                <a:solidFill>
                  <a:schemeClr val="bg2">
                    <a:lumMod val="75000"/>
                  </a:schemeClr>
                </a:solidFill>
                <a:latin typeface="Courier New" panose="02070309020205020404" pitchFamily="49" charset="0"/>
                <a:cs typeface="Courier New" panose="02070309020205020404" pitchFamily="49" charset="0"/>
              </a:rPr>
              <a:t>(prompt="Please, enter a number: ")</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numb &lt;- </a:t>
            </a:r>
            <a:r>
              <a:rPr lang="en-US" sz="1900" dirty="0" err="1">
                <a:solidFill>
                  <a:schemeClr val="bg2">
                    <a:lumMod val="75000"/>
                  </a:schemeClr>
                </a:solidFill>
                <a:latin typeface="Courier New" panose="02070309020205020404" pitchFamily="49" charset="0"/>
                <a:cs typeface="Courier New" panose="02070309020205020404" pitchFamily="49" charset="0"/>
              </a:rPr>
              <a:t>as.integer</a:t>
            </a:r>
            <a:r>
              <a:rPr lang="en-US" sz="1900" dirty="0">
                <a:solidFill>
                  <a:schemeClr val="bg2">
                    <a:lumMod val="75000"/>
                  </a:schemeClr>
                </a:solidFill>
                <a:latin typeface="Courier New" panose="02070309020205020404" pitchFamily="49" charset="0"/>
                <a:cs typeface="Courier New" panose="02070309020205020404" pitchFamily="49" charset="0"/>
              </a:rPr>
              <a:t>(numb)</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if (numb &lt; 0) {   </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  print(numb)</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a:t>
            </a:r>
          </a:p>
          <a:p>
            <a:pPr algn="just" eaLnBrk="0" hangingPunct="0"/>
            <a:endParaRPr lang="en-GB" sz="2200" dirty="0">
              <a:latin typeface="Courier New" panose="02070309020205020404" pitchFamily="49" charset="0"/>
              <a:cs typeface="Courier New" panose="02070309020205020404" pitchFamily="49" charset="0"/>
            </a:endParaRPr>
          </a:p>
          <a:p>
            <a:pPr algn="just" eaLnBrk="0" hangingPunct="0"/>
            <a:endParaRPr lang="es-ES_tradnl" sz="2200" dirty="0">
              <a:latin typeface="Courier New" panose="02070309020205020404" pitchFamily="49" charset="0"/>
              <a:cs typeface="Courier New" panose="02070309020205020404" pitchFamily="49" charset="0"/>
            </a:endParaRPr>
          </a:p>
        </p:txBody>
      </p:sp>
      <p:sp>
        <p:nvSpPr>
          <p:cNvPr id="19" name="2 Elipse">
            <a:extLst>
              <a:ext uri="{FF2B5EF4-FFF2-40B4-BE49-F238E27FC236}">
                <a16:creationId xmlns:a16="http://schemas.microsoft.com/office/drawing/2014/main" id="{B381CA1A-8FB7-45D4-9765-63A00547CEB7}"/>
              </a:ext>
            </a:extLst>
          </p:cNvPr>
          <p:cNvSpPr/>
          <p:nvPr/>
        </p:nvSpPr>
        <p:spPr>
          <a:xfrm>
            <a:off x="4038601" y="1890184"/>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START</a:t>
            </a:r>
          </a:p>
        </p:txBody>
      </p:sp>
      <p:sp>
        <p:nvSpPr>
          <p:cNvPr id="20" name="15 Datos">
            <a:extLst>
              <a:ext uri="{FF2B5EF4-FFF2-40B4-BE49-F238E27FC236}">
                <a16:creationId xmlns:a16="http://schemas.microsoft.com/office/drawing/2014/main" id="{750DF95D-92CA-4EF2-92D7-1B307812F870}"/>
              </a:ext>
            </a:extLst>
          </p:cNvPr>
          <p:cNvSpPr/>
          <p:nvPr/>
        </p:nvSpPr>
        <p:spPr>
          <a:xfrm>
            <a:off x="3767668" y="3735919"/>
            <a:ext cx="3318933" cy="546100"/>
          </a:xfrm>
          <a:prstGeom prst="flowChartInputOutpu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err="1"/>
              <a:t>Read</a:t>
            </a:r>
            <a:r>
              <a:rPr lang="es-AR" sz="1900" dirty="0"/>
              <a:t> </a:t>
            </a:r>
            <a:r>
              <a:rPr lang="es-AR" sz="1900" dirty="0" err="1"/>
              <a:t>numb</a:t>
            </a:r>
            <a:endParaRPr lang="es-AR" sz="1900" dirty="0"/>
          </a:p>
        </p:txBody>
      </p:sp>
      <p:sp>
        <p:nvSpPr>
          <p:cNvPr id="21" name="3 Rectángulo">
            <a:extLst>
              <a:ext uri="{FF2B5EF4-FFF2-40B4-BE49-F238E27FC236}">
                <a16:creationId xmlns:a16="http://schemas.microsoft.com/office/drawing/2014/main" id="{54F28310-3A74-4E4F-8B82-69AAB616CF03}"/>
              </a:ext>
            </a:extLst>
          </p:cNvPr>
          <p:cNvSpPr/>
          <p:nvPr/>
        </p:nvSpPr>
        <p:spPr>
          <a:xfrm>
            <a:off x="4038601" y="5725586"/>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Print</a:t>
            </a:r>
            <a:r>
              <a:rPr lang="es-AR" sz="1700" dirty="0"/>
              <a:t> </a:t>
            </a:r>
            <a:r>
              <a:rPr lang="es-AR" sz="1700" dirty="0" err="1"/>
              <a:t>numb</a:t>
            </a:r>
            <a:endParaRPr lang="es-AR" sz="1700" dirty="0"/>
          </a:p>
        </p:txBody>
      </p:sp>
      <p:sp>
        <p:nvSpPr>
          <p:cNvPr id="22" name="2 Elipse">
            <a:extLst>
              <a:ext uri="{FF2B5EF4-FFF2-40B4-BE49-F238E27FC236}">
                <a16:creationId xmlns:a16="http://schemas.microsoft.com/office/drawing/2014/main" id="{E0074E7C-D691-4EA2-9772-8176ADAC65E2}"/>
              </a:ext>
            </a:extLst>
          </p:cNvPr>
          <p:cNvSpPr/>
          <p:nvPr/>
        </p:nvSpPr>
        <p:spPr>
          <a:xfrm>
            <a:off x="127001" y="7061200"/>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END</a:t>
            </a:r>
          </a:p>
        </p:txBody>
      </p:sp>
      <p:sp>
        <p:nvSpPr>
          <p:cNvPr id="23" name="4 Decisión">
            <a:extLst>
              <a:ext uri="{FF2B5EF4-FFF2-40B4-BE49-F238E27FC236}">
                <a16:creationId xmlns:a16="http://schemas.microsoft.com/office/drawing/2014/main" id="{48FFCF16-5FC9-41AB-ACB9-E991D42564A6}"/>
              </a:ext>
            </a:extLst>
          </p:cNvPr>
          <p:cNvSpPr/>
          <p:nvPr/>
        </p:nvSpPr>
        <p:spPr bwMode="auto">
          <a:xfrm>
            <a:off x="3903132" y="4601635"/>
            <a:ext cx="3048000" cy="736600"/>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numb</a:t>
            </a:r>
            <a:r>
              <a:rPr lang="es-AR" sz="1700" dirty="0"/>
              <a:t> &lt; 0?</a:t>
            </a:r>
          </a:p>
        </p:txBody>
      </p:sp>
      <p:cxnSp>
        <p:nvCxnSpPr>
          <p:cNvPr id="24" name="10 Conector recto de flecha">
            <a:extLst>
              <a:ext uri="{FF2B5EF4-FFF2-40B4-BE49-F238E27FC236}">
                <a16:creationId xmlns:a16="http://schemas.microsoft.com/office/drawing/2014/main" id="{1B3976E0-C266-4C01-95D3-E1AB99939A20}"/>
              </a:ext>
            </a:extLst>
          </p:cNvPr>
          <p:cNvCxnSpPr>
            <a:cxnSpLocks/>
            <a:stCxn id="19" idx="4"/>
            <a:endCxn id="20" idx="1"/>
          </p:cNvCxnSpPr>
          <p:nvPr/>
        </p:nvCxnSpPr>
        <p:spPr>
          <a:xfrm>
            <a:off x="5427134" y="2525185"/>
            <a:ext cx="0" cy="121073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5" name="14 Conector recto de flecha">
            <a:extLst>
              <a:ext uri="{FF2B5EF4-FFF2-40B4-BE49-F238E27FC236}">
                <a16:creationId xmlns:a16="http://schemas.microsoft.com/office/drawing/2014/main" id="{4DA7A307-9A87-4BB3-99CC-D9EC079C7EAF}"/>
              </a:ext>
            </a:extLst>
          </p:cNvPr>
          <p:cNvCxnSpPr>
            <a:stCxn id="20" idx="4"/>
            <a:endCxn id="23" idx="0"/>
          </p:cNvCxnSpPr>
          <p:nvPr/>
        </p:nvCxnSpPr>
        <p:spPr>
          <a:xfrm>
            <a:off x="5427132" y="4282019"/>
            <a:ext cx="0" cy="3196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16 Conector recto de flecha">
            <a:extLst>
              <a:ext uri="{FF2B5EF4-FFF2-40B4-BE49-F238E27FC236}">
                <a16:creationId xmlns:a16="http://schemas.microsoft.com/office/drawing/2014/main" id="{20608E40-4331-4E69-A440-66F366307E24}"/>
              </a:ext>
            </a:extLst>
          </p:cNvPr>
          <p:cNvCxnSpPr>
            <a:cxnSpLocks/>
            <a:stCxn id="23" idx="2"/>
            <a:endCxn id="21" idx="0"/>
          </p:cNvCxnSpPr>
          <p:nvPr/>
        </p:nvCxnSpPr>
        <p:spPr>
          <a:xfrm>
            <a:off x="5427132" y="5338235"/>
            <a:ext cx="0" cy="38735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88 Conector angular">
            <a:extLst>
              <a:ext uri="{FF2B5EF4-FFF2-40B4-BE49-F238E27FC236}">
                <a16:creationId xmlns:a16="http://schemas.microsoft.com/office/drawing/2014/main" id="{11FB6A23-629A-4AB1-8F87-04CF2C771FB1}"/>
              </a:ext>
            </a:extLst>
          </p:cNvPr>
          <p:cNvCxnSpPr>
            <a:cxnSpLocks/>
            <a:stCxn id="23" idx="1"/>
            <a:endCxn id="22" idx="0"/>
          </p:cNvCxnSpPr>
          <p:nvPr/>
        </p:nvCxnSpPr>
        <p:spPr>
          <a:xfrm rot="10800000" flipV="1">
            <a:off x="1515536" y="4969933"/>
            <a:ext cx="2387598" cy="2091267"/>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8" name="3 CuadroTexto">
            <a:extLst>
              <a:ext uri="{FF2B5EF4-FFF2-40B4-BE49-F238E27FC236}">
                <a16:creationId xmlns:a16="http://schemas.microsoft.com/office/drawing/2014/main" id="{D3A516B0-D75C-4D26-A3BD-060BED8FB4A2}"/>
              </a:ext>
            </a:extLst>
          </p:cNvPr>
          <p:cNvSpPr txBox="1">
            <a:spLocks noChangeArrowheads="1"/>
          </p:cNvSpPr>
          <p:nvPr/>
        </p:nvSpPr>
        <p:spPr bwMode="auto">
          <a:xfrm>
            <a:off x="4797781" y="5338237"/>
            <a:ext cx="82050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sp>
        <p:nvSpPr>
          <p:cNvPr id="29" name="23 CuadroTexto">
            <a:extLst>
              <a:ext uri="{FF2B5EF4-FFF2-40B4-BE49-F238E27FC236}">
                <a16:creationId xmlns:a16="http://schemas.microsoft.com/office/drawing/2014/main" id="{D4B65740-B82D-4FDC-882B-1C22D1D14786}"/>
              </a:ext>
            </a:extLst>
          </p:cNvPr>
          <p:cNvSpPr txBox="1">
            <a:spLocks noChangeArrowheads="1"/>
          </p:cNvSpPr>
          <p:nvPr/>
        </p:nvSpPr>
        <p:spPr bwMode="auto">
          <a:xfrm>
            <a:off x="3237091" y="4601637"/>
            <a:ext cx="866163"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cxnSp>
        <p:nvCxnSpPr>
          <p:cNvPr id="30" name="Conector: angular 29">
            <a:extLst>
              <a:ext uri="{FF2B5EF4-FFF2-40B4-BE49-F238E27FC236}">
                <a16:creationId xmlns:a16="http://schemas.microsoft.com/office/drawing/2014/main" id="{9999B158-E0E9-499F-BBAE-63875DAF0D0D}"/>
              </a:ext>
            </a:extLst>
          </p:cNvPr>
          <p:cNvCxnSpPr>
            <a:cxnSpLocks/>
            <a:stCxn id="21" idx="2"/>
            <a:endCxn id="22" idx="6"/>
          </p:cNvCxnSpPr>
          <p:nvPr/>
        </p:nvCxnSpPr>
        <p:spPr>
          <a:xfrm rot="5400000">
            <a:off x="3624796" y="5576360"/>
            <a:ext cx="1081615" cy="252306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861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82495" y="393191"/>
            <a:ext cx="12897612" cy="243687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3121639" y="393191"/>
            <a:ext cx="1732788" cy="2436876"/>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0" rIns="0" bIns="0" rtlCol="0">
            <a:spAutoFit/>
          </a:bodyPr>
          <a:lstStyle/>
          <a:p>
            <a:pPr marL="1219835">
              <a:lnSpc>
                <a:spcPct val="100000"/>
              </a:lnSpc>
            </a:pPr>
            <a:r>
              <a:rPr dirty="0"/>
              <a:t>Dispo</a:t>
            </a:r>
            <a:r>
              <a:rPr spc="-30" dirty="0"/>
              <a:t>s</a:t>
            </a:r>
            <a:r>
              <a:rPr spc="-5" dirty="0"/>
              <a:t>it</a:t>
            </a:r>
            <a:r>
              <a:rPr spc="20" dirty="0"/>
              <a:t>i</a:t>
            </a:r>
            <a:r>
              <a:rPr spc="-150" dirty="0"/>
              <a:t>v</a:t>
            </a:r>
            <a:r>
              <a:rPr dirty="0"/>
              <a:t>os</a:t>
            </a:r>
            <a:r>
              <a:rPr spc="-35" dirty="0">
                <a:latin typeface="Times New Roman"/>
                <a:cs typeface="Times New Roman"/>
              </a:rPr>
              <a:t> </a:t>
            </a:r>
            <a:r>
              <a:rPr dirty="0"/>
              <a:t>de</a:t>
            </a:r>
            <a:r>
              <a:rPr dirty="0">
                <a:latin typeface="Times New Roman"/>
                <a:cs typeface="Times New Roman"/>
              </a:rPr>
              <a:t> </a:t>
            </a:r>
            <a:r>
              <a:rPr spc="-30" dirty="0"/>
              <a:t>e</a:t>
            </a:r>
            <a:r>
              <a:rPr spc="-5" dirty="0"/>
              <a:t>ntrada</a:t>
            </a:r>
          </a:p>
        </p:txBody>
      </p:sp>
      <p:sp>
        <p:nvSpPr>
          <p:cNvPr id="5" name="object 5"/>
          <p:cNvSpPr txBox="1"/>
          <p:nvPr/>
        </p:nvSpPr>
        <p:spPr>
          <a:xfrm>
            <a:off x="945586" y="2491740"/>
            <a:ext cx="13391515" cy="2461260"/>
          </a:xfrm>
          <a:prstGeom prst="rect">
            <a:avLst/>
          </a:prstGeom>
        </p:spPr>
        <p:txBody>
          <a:bodyPr vert="horz" wrap="square" lIns="0" tIns="0" rIns="0" bIns="0" rtlCol="0">
            <a:spAutoFit/>
          </a:bodyPr>
          <a:lstStyle/>
          <a:p>
            <a:pPr marL="556260" indent="-543560">
              <a:lnSpc>
                <a:spcPct val="100000"/>
              </a:lnSpc>
              <a:buClr>
                <a:srgbClr val="7F7F7F"/>
              </a:buClr>
              <a:buFont typeface="Arial"/>
              <a:buChar char="•"/>
              <a:tabLst>
                <a:tab pos="556895" algn="l"/>
              </a:tabLst>
            </a:pPr>
            <a:r>
              <a:rPr sz="3800" spc="-5" dirty="0">
                <a:solidFill>
                  <a:srgbClr val="7F7F7F"/>
                </a:solidFill>
                <a:latin typeface="Century Gothic"/>
                <a:cs typeface="Century Gothic"/>
              </a:rPr>
              <a:t>E</a:t>
            </a:r>
            <a:r>
              <a:rPr sz="3800" dirty="0">
                <a:solidFill>
                  <a:srgbClr val="7F7F7F"/>
                </a:solidFill>
                <a:latin typeface="Century Gothic"/>
                <a:cs typeface="Century Gothic"/>
              </a:rPr>
              <a:t>n</a:t>
            </a:r>
            <a:r>
              <a:rPr sz="3800" spc="70" dirty="0">
                <a:solidFill>
                  <a:srgbClr val="7F7F7F"/>
                </a:solidFill>
                <a:latin typeface="Times New Roman"/>
                <a:cs typeface="Times New Roman"/>
              </a:rPr>
              <a:t> </a:t>
            </a:r>
            <a:r>
              <a:rPr sz="3800" spc="25" dirty="0">
                <a:solidFill>
                  <a:srgbClr val="7F7F7F"/>
                </a:solidFill>
                <a:latin typeface="Century Gothic"/>
                <a:cs typeface="Century Gothic"/>
              </a:rPr>
              <a:t>i</a:t>
            </a:r>
            <a:r>
              <a:rPr sz="3800" spc="5" dirty="0">
                <a:solidFill>
                  <a:srgbClr val="7F7F7F"/>
                </a:solidFill>
                <a:latin typeface="Century Gothic"/>
                <a:cs typeface="Century Gothic"/>
              </a:rPr>
              <a:t>n</a:t>
            </a:r>
            <a:r>
              <a:rPr sz="3800" spc="-15" dirty="0">
                <a:solidFill>
                  <a:srgbClr val="7F7F7F"/>
                </a:solidFill>
                <a:latin typeface="Century Gothic"/>
                <a:cs typeface="Century Gothic"/>
              </a:rPr>
              <a:t>g</a:t>
            </a:r>
            <a:r>
              <a:rPr sz="3800" spc="25" dirty="0">
                <a:solidFill>
                  <a:srgbClr val="7F7F7F"/>
                </a:solidFill>
                <a:latin typeface="Century Gothic"/>
                <a:cs typeface="Century Gothic"/>
              </a:rPr>
              <a:t>l</a:t>
            </a:r>
            <a:r>
              <a:rPr sz="3800" dirty="0">
                <a:solidFill>
                  <a:srgbClr val="7F7F7F"/>
                </a:solidFill>
                <a:latin typeface="Century Gothic"/>
                <a:cs typeface="Century Gothic"/>
              </a:rPr>
              <a:t>és</a:t>
            </a:r>
            <a:r>
              <a:rPr sz="3800" spc="15" dirty="0">
                <a:solidFill>
                  <a:srgbClr val="7F7F7F"/>
                </a:solidFill>
                <a:latin typeface="Times New Roman"/>
                <a:cs typeface="Times New Roman"/>
              </a:rPr>
              <a:t> </a:t>
            </a:r>
            <a:r>
              <a:rPr sz="3800" spc="25" dirty="0">
                <a:solidFill>
                  <a:srgbClr val="7F7F7F"/>
                </a:solidFill>
                <a:latin typeface="Century Gothic"/>
                <a:cs typeface="Century Gothic"/>
              </a:rPr>
              <a:t>i</a:t>
            </a:r>
            <a:r>
              <a:rPr sz="3800" spc="5" dirty="0">
                <a:solidFill>
                  <a:srgbClr val="7F7F7F"/>
                </a:solidFill>
                <a:latin typeface="Century Gothic"/>
                <a:cs typeface="Century Gothic"/>
              </a:rPr>
              <a:t>n</a:t>
            </a:r>
            <a:r>
              <a:rPr sz="3800" spc="-5" dirty="0">
                <a:solidFill>
                  <a:srgbClr val="7F7F7F"/>
                </a:solidFill>
                <a:latin typeface="Century Gothic"/>
                <a:cs typeface="Century Gothic"/>
              </a:rPr>
              <a:t>p</a:t>
            </a:r>
            <a:r>
              <a:rPr sz="3800" spc="-30" dirty="0">
                <a:solidFill>
                  <a:srgbClr val="7F7F7F"/>
                </a:solidFill>
                <a:latin typeface="Century Gothic"/>
                <a:cs typeface="Century Gothic"/>
              </a:rPr>
              <a:t>u</a:t>
            </a:r>
            <a:r>
              <a:rPr sz="3800" dirty="0">
                <a:solidFill>
                  <a:srgbClr val="7F7F7F"/>
                </a:solidFill>
                <a:latin typeface="Century Gothic"/>
                <a:cs typeface="Century Gothic"/>
              </a:rPr>
              <a:t>t</a:t>
            </a:r>
            <a:r>
              <a:rPr sz="3800" spc="50" dirty="0">
                <a:solidFill>
                  <a:srgbClr val="7F7F7F"/>
                </a:solidFill>
                <a:latin typeface="Times New Roman"/>
                <a:cs typeface="Times New Roman"/>
              </a:rPr>
              <a:t> </a:t>
            </a:r>
            <a:r>
              <a:rPr sz="3800" spc="10" dirty="0">
                <a:solidFill>
                  <a:srgbClr val="7F7F7F"/>
                </a:solidFill>
                <a:latin typeface="Century Gothic"/>
                <a:cs typeface="Century Gothic"/>
              </a:rPr>
              <a:t>d</a:t>
            </a:r>
            <a:r>
              <a:rPr sz="3800" dirty="0">
                <a:solidFill>
                  <a:srgbClr val="7F7F7F"/>
                </a:solidFill>
                <a:latin typeface="Century Gothic"/>
                <a:cs typeface="Century Gothic"/>
              </a:rPr>
              <a:t>e</a:t>
            </a:r>
            <a:r>
              <a:rPr sz="3800" spc="10" dirty="0">
                <a:solidFill>
                  <a:srgbClr val="7F7F7F"/>
                </a:solidFill>
                <a:latin typeface="Century Gothic"/>
                <a:cs typeface="Century Gothic"/>
              </a:rPr>
              <a:t>v</a:t>
            </a:r>
            <a:r>
              <a:rPr sz="3800" spc="25" dirty="0">
                <a:solidFill>
                  <a:srgbClr val="7F7F7F"/>
                </a:solidFill>
                <a:latin typeface="Century Gothic"/>
                <a:cs typeface="Century Gothic"/>
              </a:rPr>
              <a:t>i</a:t>
            </a:r>
            <a:r>
              <a:rPr sz="3800" spc="10" dirty="0">
                <a:solidFill>
                  <a:srgbClr val="7F7F7F"/>
                </a:solidFill>
                <a:latin typeface="Century Gothic"/>
                <a:cs typeface="Century Gothic"/>
              </a:rPr>
              <a:t>c</a:t>
            </a:r>
            <a:r>
              <a:rPr sz="3800" dirty="0">
                <a:solidFill>
                  <a:srgbClr val="7F7F7F"/>
                </a:solidFill>
                <a:latin typeface="Century Gothic"/>
                <a:cs typeface="Century Gothic"/>
              </a:rPr>
              <a:t>e</a:t>
            </a:r>
            <a:r>
              <a:rPr sz="3800" spc="10" dirty="0">
                <a:solidFill>
                  <a:srgbClr val="7F7F7F"/>
                </a:solidFill>
                <a:latin typeface="Century Gothic"/>
                <a:cs typeface="Century Gothic"/>
              </a:rPr>
              <a:t>s</a:t>
            </a:r>
            <a:r>
              <a:rPr sz="3800" dirty="0">
                <a:solidFill>
                  <a:srgbClr val="7F7F7F"/>
                </a:solidFill>
                <a:latin typeface="Century Gothic"/>
                <a:cs typeface="Century Gothic"/>
              </a:rPr>
              <a:t>.</a:t>
            </a:r>
            <a:endParaRPr sz="3800" dirty="0">
              <a:latin typeface="Century Gothic"/>
              <a:cs typeface="Century Gothic"/>
            </a:endParaRPr>
          </a:p>
          <a:p>
            <a:pPr marL="556260" marR="5080" indent="-543560">
              <a:lnSpc>
                <a:spcPct val="100299"/>
              </a:lnSpc>
              <a:spcBef>
                <a:spcPts val="900"/>
              </a:spcBef>
              <a:buClr>
                <a:srgbClr val="7F7F7F"/>
              </a:buClr>
              <a:buFont typeface="Arial"/>
              <a:buChar char="•"/>
              <a:tabLst>
                <a:tab pos="556895" algn="l"/>
              </a:tabLst>
            </a:pPr>
            <a:r>
              <a:rPr sz="3800" spc="-5" dirty="0">
                <a:solidFill>
                  <a:srgbClr val="7F7F7F"/>
                </a:solidFill>
                <a:latin typeface="Century Gothic"/>
                <a:cs typeface="Century Gothic"/>
              </a:rPr>
              <a:t>So</a:t>
            </a:r>
            <a:r>
              <a:rPr sz="3800" dirty="0">
                <a:solidFill>
                  <a:srgbClr val="7F7F7F"/>
                </a:solidFill>
                <a:latin typeface="Century Gothic"/>
                <a:cs typeface="Century Gothic"/>
              </a:rPr>
              <a:t>n</a:t>
            </a:r>
            <a:r>
              <a:rPr sz="3800" spc="60" dirty="0">
                <a:solidFill>
                  <a:srgbClr val="7F7F7F"/>
                </a:solidFill>
                <a:latin typeface="Times New Roman"/>
                <a:cs typeface="Times New Roman"/>
              </a:rPr>
              <a:t> </a:t>
            </a:r>
            <a:r>
              <a:rPr sz="3800" spc="25" dirty="0">
                <a:solidFill>
                  <a:srgbClr val="7F7F7F"/>
                </a:solidFill>
                <a:latin typeface="Century Gothic"/>
                <a:cs typeface="Century Gothic"/>
              </a:rPr>
              <a:t>l</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50" dirty="0">
                <a:solidFill>
                  <a:srgbClr val="7F7F7F"/>
                </a:solidFill>
                <a:latin typeface="Times New Roman"/>
                <a:cs typeface="Times New Roman"/>
              </a:rPr>
              <a:t> </a:t>
            </a:r>
            <a:r>
              <a:rPr sz="3800" spc="10" dirty="0">
                <a:solidFill>
                  <a:srgbClr val="7F7F7F"/>
                </a:solidFill>
                <a:latin typeface="Century Gothic"/>
                <a:cs typeface="Century Gothic"/>
              </a:rPr>
              <a:t>d</a:t>
            </a:r>
            <a:r>
              <a:rPr sz="3800" spc="25" dirty="0">
                <a:solidFill>
                  <a:srgbClr val="7F7F7F"/>
                </a:solidFill>
                <a:latin typeface="Century Gothic"/>
                <a:cs typeface="Century Gothic"/>
              </a:rPr>
              <a:t>i</a:t>
            </a:r>
            <a:r>
              <a:rPr sz="3800" spc="-5" dirty="0">
                <a:solidFill>
                  <a:srgbClr val="7F7F7F"/>
                </a:solidFill>
                <a:latin typeface="Century Gothic"/>
                <a:cs typeface="Century Gothic"/>
              </a:rPr>
              <a:t>s</a:t>
            </a:r>
            <a:r>
              <a:rPr sz="3800" spc="-20" dirty="0">
                <a:solidFill>
                  <a:srgbClr val="7F7F7F"/>
                </a:solidFill>
                <a:latin typeface="Century Gothic"/>
                <a:cs typeface="Century Gothic"/>
              </a:rPr>
              <a:t>p</a:t>
            </a:r>
            <a:r>
              <a:rPr sz="3800" spc="-15" dirty="0">
                <a:solidFill>
                  <a:srgbClr val="7F7F7F"/>
                </a:solidFill>
                <a:latin typeface="Century Gothic"/>
                <a:cs typeface="Century Gothic"/>
              </a:rPr>
              <a:t>o</a:t>
            </a:r>
            <a:r>
              <a:rPr sz="3800" spc="-5" dirty="0">
                <a:solidFill>
                  <a:srgbClr val="7F7F7F"/>
                </a:solidFill>
                <a:latin typeface="Century Gothic"/>
                <a:cs typeface="Century Gothic"/>
              </a:rPr>
              <a:t>s</a:t>
            </a:r>
            <a:r>
              <a:rPr sz="3800" spc="15" dirty="0">
                <a:solidFill>
                  <a:srgbClr val="7F7F7F"/>
                </a:solidFill>
                <a:latin typeface="Century Gothic"/>
                <a:cs typeface="Century Gothic"/>
              </a:rPr>
              <a:t>i</a:t>
            </a:r>
            <a:r>
              <a:rPr sz="3800" dirty="0">
                <a:solidFill>
                  <a:srgbClr val="7F7F7F"/>
                </a:solidFill>
                <a:latin typeface="Century Gothic"/>
                <a:cs typeface="Century Gothic"/>
              </a:rPr>
              <a:t>t</a:t>
            </a:r>
            <a:r>
              <a:rPr sz="3800" spc="25" dirty="0">
                <a:solidFill>
                  <a:srgbClr val="7F7F7F"/>
                </a:solidFill>
                <a:latin typeface="Century Gothic"/>
                <a:cs typeface="Century Gothic"/>
              </a:rPr>
              <a:t>i</a:t>
            </a:r>
            <a:r>
              <a:rPr sz="3800" spc="-30" dirty="0">
                <a:solidFill>
                  <a:srgbClr val="7F7F7F"/>
                </a:solidFill>
                <a:latin typeface="Century Gothic"/>
                <a:cs typeface="Century Gothic"/>
              </a:rPr>
              <a:t>v</a:t>
            </a:r>
            <a:r>
              <a:rPr sz="3800" spc="-15" dirty="0">
                <a:solidFill>
                  <a:srgbClr val="7F7F7F"/>
                </a:solidFill>
                <a:latin typeface="Century Gothic"/>
                <a:cs typeface="Century Gothic"/>
              </a:rPr>
              <a:t>o</a:t>
            </a:r>
            <a:r>
              <a:rPr sz="3800" dirty="0">
                <a:solidFill>
                  <a:srgbClr val="7F7F7F"/>
                </a:solidFill>
                <a:latin typeface="Century Gothic"/>
                <a:cs typeface="Century Gothic"/>
              </a:rPr>
              <a:t>s</a:t>
            </a:r>
            <a:r>
              <a:rPr sz="3800" spc="-20" dirty="0">
                <a:solidFill>
                  <a:srgbClr val="7F7F7F"/>
                </a:solidFill>
                <a:latin typeface="Times New Roman"/>
                <a:cs typeface="Times New Roman"/>
              </a:rPr>
              <a:t> </a:t>
            </a:r>
            <a:r>
              <a:rPr sz="3800" spc="-5" dirty="0">
                <a:solidFill>
                  <a:srgbClr val="7F7F7F"/>
                </a:solidFill>
                <a:latin typeface="Century Gothic"/>
                <a:cs typeface="Century Gothic"/>
              </a:rPr>
              <a:t>q</a:t>
            </a:r>
            <a:r>
              <a:rPr sz="3800" spc="-30" dirty="0">
                <a:solidFill>
                  <a:srgbClr val="7F7F7F"/>
                </a:solidFill>
                <a:latin typeface="Century Gothic"/>
                <a:cs typeface="Century Gothic"/>
              </a:rPr>
              <a:t>u</a:t>
            </a:r>
            <a:r>
              <a:rPr sz="3800" dirty="0">
                <a:solidFill>
                  <a:srgbClr val="7F7F7F"/>
                </a:solidFill>
                <a:latin typeface="Century Gothic"/>
                <a:cs typeface="Century Gothic"/>
              </a:rPr>
              <a:t>e</a:t>
            </a:r>
            <a:r>
              <a:rPr sz="3800" spc="105" dirty="0">
                <a:solidFill>
                  <a:srgbClr val="7F7F7F"/>
                </a:solidFill>
                <a:latin typeface="Times New Roman"/>
                <a:cs typeface="Times New Roman"/>
              </a:rPr>
              <a:t> </a:t>
            </a:r>
            <a:r>
              <a:rPr sz="3800" spc="-20" dirty="0">
                <a:solidFill>
                  <a:srgbClr val="7F7F7F"/>
                </a:solidFill>
                <a:latin typeface="Century Gothic"/>
                <a:cs typeface="Century Gothic"/>
              </a:rPr>
              <a:t>p</a:t>
            </a:r>
            <a:r>
              <a:rPr sz="3800" dirty="0">
                <a:solidFill>
                  <a:srgbClr val="7F7F7F"/>
                </a:solidFill>
                <a:latin typeface="Century Gothic"/>
                <a:cs typeface="Century Gothic"/>
              </a:rPr>
              <a:t>erm</a:t>
            </a:r>
            <a:r>
              <a:rPr sz="3800" spc="10" dirty="0">
                <a:solidFill>
                  <a:srgbClr val="7F7F7F"/>
                </a:solidFill>
                <a:latin typeface="Century Gothic"/>
                <a:cs typeface="Century Gothic"/>
              </a:rPr>
              <a:t>i</a:t>
            </a:r>
            <a:r>
              <a:rPr sz="3800" dirty="0">
                <a:solidFill>
                  <a:srgbClr val="7F7F7F"/>
                </a:solidFill>
                <a:latin typeface="Century Gothic"/>
                <a:cs typeface="Century Gothic"/>
              </a:rPr>
              <a:t>ten</a:t>
            </a:r>
            <a:r>
              <a:rPr sz="3800" spc="35" dirty="0">
                <a:solidFill>
                  <a:srgbClr val="7F7F7F"/>
                </a:solidFill>
                <a:latin typeface="Times New Roman"/>
                <a:cs typeface="Times New Roman"/>
              </a:rPr>
              <a:t> </a:t>
            </a:r>
            <a:r>
              <a:rPr sz="3800" spc="-20" dirty="0">
                <a:solidFill>
                  <a:srgbClr val="7F7F7F"/>
                </a:solidFill>
                <a:latin typeface="Century Gothic"/>
                <a:cs typeface="Century Gothic"/>
              </a:rPr>
              <a:t>a</a:t>
            </a:r>
            <a:r>
              <a:rPr sz="3800" dirty="0">
                <a:solidFill>
                  <a:srgbClr val="7F7F7F"/>
                </a:solidFill>
                <a:latin typeface="Century Gothic"/>
                <a:cs typeface="Century Gothic"/>
              </a:rPr>
              <a:t>l</a:t>
            </a:r>
            <a:r>
              <a:rPr sz="3800" spc="80" dirty="0">
                <a:solidFill>
                  <a:srgbClr val="7F7F7F"/>
                </a:solidFill>
                <a:latin typeface="Times New Roman"/>
                <a:cs typeface="Times New Roman"/>
              </a:rPr>
              <a:t> </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d</a:t>
            </a:r>
            <a:r>
              <a:rPr sz="3800" dirty="0">
                <a:solidFill>
                  <a:srgbClr val="7F7F7F"/>
                </a:solidFill>
                <a:latin typeface="Century Gothic"/>
                <a:cs typeface="Century Gothic"/>
              </a:rPr>
              <a:t>e</a:t>
            </a:r>
            <a:r>
              <a:rPr sz="3800" spc="10" dirty="0">
                <a:solidFill>
                  <a:srgbClr val="7F7F7F"/>
                </a:solidFill>
                <a:latin typeface="Century Gothic"/>
                <a:cs typeface="Century Gothic"/>
              </a:rPr>
              <a:t>n</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Times New Roman"/>
                <a:cs typeface="Times New Roman"/>
              </a:rPr>
              <a:t> </a:t>
            </a:r>
            <a:r>
              <a:rPr sz="3800" spc="-15" dirty="0">
                <a:solidFill>
                  <a:srgbClr val="7F7F7F"/>
                </a:solidFill>
                <a:latin typeface="Century Gothic"/>
                <a:cs typeface="Century Gothic"/>
              </a:rPr>
              <a:t>o</a:t>
            </a:r>
            <a:r>
              <a:rPr sz="3800" spc="-5" dirty="0">
                <a:solidFill>
                  <a:srgbClr val="7F7F7F"/>
                </a:solidFill>
                <a:latin typeface="Century Gothic"/>
                <a:cs typeface="Century Gothic"/>
              </a:rPr>
              <a:t>btener</a:t>
            </a:r>
            <a:r>
              <a:rPr sz="3800" spc="-5" dirty="0">
                <a:solidFill>
                  <a:srgbClr val="7F7F7F"/>
                </a:solidFill>
                <a:latin typeface="Times New Roman"/>
                <a:cs typeface="Times New Roman"/>
              </a:rPr>
              <a:t> </a:t>
            </a:r>
            <a:r>
              <a:rPr sz="3800" spc="25" dirty="0">
                <a:solidFill>
                  <a:srgbClr val="7F7F7F"/>
                </a:solidFill>
                <a:latin typeface="Century Gothic"/>
                <a:cs typeface="Century Gothic"/>
              </a:rPr>
              <a:t>i</a:t>
            </a:r>
            <a:r>
              <a:rPr sz="3800" spc="5" dirty="0">
                <a:solidFill>
                  <a:srgbClr val="7F7F7F"/>
                </a:solidFill>
                <a:latin typeface="Century Gothic"/>
                <a:cs typeface="Century Gothic"/>
              </a:rPr>
              <a:t>n</a:t>
            </a:r>
            <a:r>
              <a:rPr sz="3800" dirty="0">
                <a:solidFill>
                  <a:srgbClr val="7F7F7F"/>
                </a:solidFill>
                <a:latin typeface="Century Gothic"/>
                <a:cs typeface="Century Gothic"/>
              </a:rPr>
              <a:t>f</a:t>
            </a:r>
            <a:r>
              <a:rPr sz="3800" spc="-30" dirty="0">
                <a:solidFill>
                  <a:srgbClr val="7F7F7F"/>
                </a:solidFill>
                <a:latin typeface="Century Gothic"/>
                <a:cs typeface="Century Gothic"/>
              </a:rPr>
              <a:t>o</a:t>
            </a:r>
            <a:r>
              <a:rPr sz="3800" dirty="0">
                <a:solidFill>
                  <a:srgbClr val="7F7F7F"/>
                </a:solidFill>
                <a:latin typeface="Century Gothic"/>
                <a:cs typeface="Century Gothic"/>
              </a:rPr>
              <a:t>r</a:t>
            </a:r>
            <a:r>
              <a:rPr sz="3800" spc="-15" dirty="0">
                <a:solidFill>
                  <a:srgbClr val="7F7F7F"/>
                </a:solidFill>
                <a:latin typeface="Century Gothic"/>
                <a:cs typeface="Century Gothic"/>
              </a:rPr>
              <a:t>m</a:t>
            </a:r>
            <a:r>
              <a:rPr sz="3800" spc="-20" dirty="0">
                <a:solidFill>
                  <a:srgbClr val="7F7F7F"/>
                </a:solidFill>
                <a:latin typeface="Century Gothic"/>
                <a:cs typeface="Century Gothic"/>
              </a:rPr>
              <a:t>a</a:t>
            </a:r>
            <a:r>
              <a:rPr sz="3800" spc="10" dirty="0">
                <a:solidFill>
                  <a:srgbClr val="7F7F7F"/>
                </a:solidFill>
                <a:latin typeface="Century Gothic"/>
                <a:cs typeface="Century Gothic"/>
              </a:rPr>
              <a:t>c</a:t>
            </a:r>
            <a:r>
              <a:rPr sz="3800" spc="25" dirty="0">
                <a:solidFill>
                  <a:srgbClr val="7F7F7F"/>
                </a:solidFill>
                <a:latin typeface="Century Gothic"/>
                <a:cs typeface="Century Gothic"/>
              </a:rPr>
              <a:t>i</a:t>
            </a:r>
            <a:r>
              <a:rPr sz="3800" spc="-15" dirty="0">
                <a:solidFill>
                  <a:srgbClr val="7F7F7F"/>
                </a:solidFill>
                <a:latin typeface="Century Gothic"/>
                <a:cs typeface="Century Gothic"/>
              </a:rPr>
              <a:t>ó</a:t>
            </a:r>
            <a:r>
              <a:rPr sz="3800" dirty="0">
                <a:solidFill>
                  <a:srgbClr val="7F7F7F"/>
                </a:solidFill>
                <a:latin typeface="Century Gothic"/>
                <a:cs typeface="Century Gothic"/>
              </a:rPr>
              <a:t>n</a:t>
            </a:r>
            <a:r>
              <a:rPr sz="3800" spc="-40" dirty="0">
                <a:solidFill>
                  <a:srgbClr val="7F7F7F"/>
                </a:solidFill>
                <a:latin typeface="Times New Roman"/>
                <a:cs typeface="Times New Roman"/>
              </a:rPr>
              <a:t> </a:t>
            </a:r>
            <a:r>
              <a:rPr sz="3800" spc="10" dirty="0">
                <a:solidFill>
                  <a:srgbClr val="7F7F7F"/>
                </a:solidFill>
                <a:latin typeface="Century Gothic"/>
                <a:cs typeface="Century Gothic"/>
              </a:rPr>
              <a:t>d</a:t>
            </a:r>
            <a:r>
              <a:rPr sz="3800" dirty="0">
                <a:solidFill>
                  <a:srgbClr val="7F7F7F"/>
                </a:solidFill>
                <a:latin typeface="Century Gothic"/>
                <a:cs typeface="Century Gothic"/>
              </a:rPr>
              <a:t>el</a:t>
            </a:r>
            <a:r>
              <a:rPr sz="3800" spc="80" dirty="0">
                <a:solidFill>
                  <a:srgbClr val="7F7F7F"/>
                </a:solidFill>
                <a:latin typeface="Times New Roman"/>
                <a:cs typeface="Times New Roman"/>
              </a:rPr>
              <a:t> </a:t>
            </a:r>
            <a:r>
              <a:rPr sz="3800" spc="-20" dirty="0">
                <a:solidFill>
                  <a:srgbClr val="7F7F7F"/>
                </a:solidFill>
                <a:latin typeface="Century Gothic"/>
                <a:cs typeface="Century Gothic"/>
              </a:rPr>
              <a:t>m</a:t>
            </a:r>
            <a:r>
              <a:rPr sz="3800" spc="-15" dirty="0">
                <a:solidFill>
                  <a:srgbClr val="7F7F7F"/>
                </a:solidFill>
                <a:latin typeface="Century Gothic"/>
                <a:cs typeface="Century Gothic"/>
              </a:rPr>
              <a:t>u</a:t>
            </a:r>
            <a:r>
              <a:rPr sz="3800" spc="5" dirty="0">
                <a:solidFill>
                  <a:srgbClr val="7F7F7F"/>
                </a:solidFill>
                <a:latin typeface="Century Gothic"/>
                <a:cs typeface="Century Gothic"/>
              </a:rPr>
              <a:t>n</a:t>
            </a:r>
            <a:r>
              <a:rPr sz="3800" spc="10" dirty="0">
                <a:solidFill>
                  <a:srgbClr val="7F7F7F"/>
                </a:solidFill>
                <a:latin typeface="Century Gothic"/>
                <a:cs typeface="Century Gothic"/>
              </a:rPr>
              <a:t>d</a:t>
            </a:r>
            <a:r>
              <a:rPr sz="3800" dirty="0">
                <a:solidFill>
                  <a:srgbClr val="7F7F7F"/>
                </a:solidFill>
                <a:latin typeface="Century Gothic"/>
                <a:cs typeface="Century Gothic"/>
              </a:rPr>
              <a:t>o</a:t>
            </a:r>
            <a:r>
              <a:rPr sz="3800" spc="40" dirty="0">
                <a:solidFill>
                  <a:srgbClr val="7F7F7F"/>
                </a:solidFill>
                <a:latin typeface="Times New Roman"/>
                <a:cs typeface="Times New Roman"/>
              </a:rPr>
              <a:t> </a:t>
            </a:r>
            <a:r>
              <a:rPr sz="3800" dirty="0">
                <a:solidFill>
                  <a:srgbClr val="7F7F7F"/>
                </a:solidFill>
                <a:latin typeface="Century Gothic"/>
                <a:cs typeface="Century Gothic"/>
              </a:rPr>
              <a:t>ext</a:t>
            </a:r>
            <a:r>
              <a:rPr sz="3800" spc="10" dirty="0">
                <a:solidFill>
                  <a:srgbClr val="7F7F7F"/>
                </a:solidFill>
                <a:latin typeface="Century Gothic"/>
                <a:cs typeface="Century Gothic"/>
              </a:rPr>
              <a:t>e</a:t>
            </a:r>
            <a:r>
              <a:rPr sz="3800" dirty="0">
                <a:solidFill>
                  <a:srgbClr val="7F7F7F"/>
                </a:solidFill>
                <a:latin typeface="Century Gothic"/>
                <a:cs typeface="Century Gothic"/>
              </a:rPr>
              <a:t>r</a:t>
            </a:r>
            <a:r>
              <a:rPr sz="3800" spc="25" dirty="0">
                <a:solidFill>
                  <a:srgbClr val="7F7F7F"/>
                </a:solidFill>
                <a:latin typeface="Century Gothic"/>
                <a:cs typeface="Century Gothic"/>
              </a:rPr>
              <a:t>i</a:t>
            </a:r>
            <a:r>
              <a:rPr sz="3800" spc="-15" dirty="0">
                <a:solidFill>
                  <a:srgbClr val="7F7F7F"/>
                </a:solidFill>
                <a:latin typeface="Century Gothic"/>
                <a:cs typeface="Century Gothic"/>
              </a:rPr>
              <a:t>o</a:t>
            </a:r>
            <a:r>
              <a:rPr sz="3800" dirty="0">
                <a:solidFill>
                  <a:srgbClr val="7F7F7F"/>
                </a:solidFill>
                <a:latin typeface="Century Gothic"/>
                <a:cs typeface="Century Gothic"/>
              </a:rPr>
              <a:t>r.</a:t>
            </a:r>
            <a:endParaRPr sz="3800" dirty="0">
              <a:latin typeface="Century Gothic"/>
              <a:cs typeface="Century Gothic"/>
            </a:endParaRPr>
          </a:p>
          <a:p>
            <a:pPr marL="556260" indent="-543560">
              <a:lnSpc>
                <a:spcPts val="4525"/>
              </a:lnSpc>
              <a:spcBef>
                <a:spcPts val="915"/>
              </a:spcBef>
              <a:buClr>
                <a:srgbClr val="7F7F7F"/>
              </a:buClr>
              <a:buFont typeface="Arial"/>
              <a:buChar char="•"/>
              <a:tabLst>
                <a:tab pos="556895" algn="l"/>
              </a:tabLst>
            </a:pPr>
            <a:r>
              <a:rPr sz="3800" spc="5" dirty="0">
                <a:solidFill>
                  <a:srgbClr val="7F7F7F"/>
                </a:solidFill>
                <a:latin typeface="Century Gothic"/>
                <a:cs typeface="Century Gothic"/>
              </a:rPr>
              <a:t>E</a:t>
            </a:r>
            <a:r>
              <a:rPr sz="3800" spc="15" dirty="0">
                <a:solidFill>
                  <a:srgbClr val="7F7F7F"/>
                </a:solidFill>
                <a:latin typeface="Century Gothic"/>
                <a:cs typeface="Century Gothic"/>
              </a:rPr>
              <a:t>j</a:t>
            </a:r>
            <a:r>
              <a:rPr sz="3800" dirty="0">
                <a:solidFill>
                  <a:srgbClr val="7F7F7F"/>
                </a:solidFill>
                <a:latin typeface="Century Gothic"/>
                <a:cs typeface="Century Gothic"/>
              </a:rPr>
              <a:t>:</a:t>
            </a:r>
            <a:r>
              <a:rPr sz="3800" spc="45" dirty="0">
                <a:solidFill>
                  <a:srgbClr val="7F7F7F"/>
                </a:solidFill>
                <a:latin typeface="Times New Roman"/>
                <a:cs typeface="Times New Roman"/>
              </a:rPr>
              <a:t> </a:t>
            </a:r>
            <a:r>
              <a:rPr sz="3800" dirty="0">
                <a:solidFill>
                  <a:srgbClr val="7F7F7F"/>
                </a:solidFill>
                <a:latin typeface="Century Gothic"/>
                <a:cs typeface="Century Gothic"/>
              </a:rPr>
              <a:t>te</a:t>
            </a:r>
            <a:r>
              <a:rPr sz="3800" spc="15" dirty="0">
                <a:solidFill>
                  <a:srgbClr val="7F7F7F"/>
                </a:solidFill>
                <a:latin typeface="Century Gothic"/>
                <a:cs typeface="Century Gothic"/>
              </a:rPr>
              <a:t>c</a:t>
            </a:r>
            <a:r>
              <a:rPr sz="3800" spc="25" dirty="0">
                <a:solidFill>
                  <a:srgbClr val="7F7F7F"/>
                </a:solidFill>
                <a:latin typeface="Century Gothic"/>
                <a:cs typeface="Century Gothic"/>
              </a:rPr>
              <a:t>l</a:t>
            </a:r>
            <a:r>
              <a:rPr sz="3800" spc="-20" dirty="0">
                <a:solidFill>
                  <a:srgbClr val="7F7F7F"/>
                </a:solidFill>
                <a:latin typeface="Century Gothic"/>
                <a:cs typeface="Century Gothic"/>
              </a:rPr>
              <a:t>a</a:t>
            </a:r>
            <a:r>
              <a:rPr sz="3800" spc="10" dirty="0">
                <a:solidFill>
                  <a:srgbClr val="7F7F7F"/>
                </a:solidFill>
                <a:latin typeface="Century Gothic"/>
                <a:cs typeface="Century Gothic"/>
              </a:rPr>
              <a:t>d</a:t>
            </a:r>
            <a:r>
              <a:rPr sz="3800" spc="-15" dirty="0">
                <a:solidFill>
                  <a:srgbClr val="7F7F7F"/>
                </a:solidFill>
                <a:latin typeface="Century Gothic"/>
                <a:cs typeface="Century Gothic"/>
              </a:rPr>
              <a:t>o</a:t>
            </a:r>
            <a:r>
              <a:rPr sz="3800" dirty="0">
                <a:solidFill>
                  <a:srgbClr val="7F7F7F"/>
                </a:solidFill>
                <a:latin typeface="Century Gothic"/>
                <a:cs typeface="Century Gothic"/>
              </a:rPr>
              <a:t>,</a:t>
            </a:r>
            <a:r>
              <a:rPr sz="3800" spc="5" dirty="0">
                <a:solidFill>
                  <a:srgbClr val="7F7F7F"/>
                </a:solidFill>
                <a:latin typeface="Times New Roman"/>
                <a:cs typeface="Times New Roman"/>
              </a:rPr>
              <a:t> </a:t>
            </a:r>
            <a:r>
              <a:rPr sz="3800" dirty="0">
                <a:solidFill>
                  <a:srgbClr val="7F7F7F"/>
                </a:solidFill>
                <a:latin typeface="Century Gothic"/>
                <a:cs typeface="Century Gothic"/>
              </a:rPr>
              <a:t>rat</a:t>
            </a:r>
            <a:r>
              <a:rPr sz="3800" spc="-25" dirty="0">
                <a:solidFill>
                  <a:srgbClr val="7F7F7F"/>
                </a:solidFill>
                <a:latin typeface="Century Gothic"/>
                <a:cs typeface="Century Gothic"/>
              </a:rPr>
              <a:t>ó</a:t>
            </a:r>
            <a:r>
              <a:rPr sz="3800" spc="5" dirty="0">
                <a:solidFill>
                  <a:srgbClr val="7F7F7F"/>
                </a:solidFill>
                <a:latin typeface="Century Gothic"/>
                <a:cs typeface="Century Gothic"/>
              </a:rPr>
              <a:t>n</a:t>
            </a:r>
            <a:r>
              <a:rPr sz="3800" dirty="0">
                <a:solidFill>
                  <a:srgbClr val="7F7F7F"/>
                </a:solidFill>
                <a:latin typeface="Century Gothic"/>
                <a:cs typeface="Century Gothic"/>
              </a:rPr>
              <a:t>,</a:t>
            </a:r>
            <a:r>
              <a:rPr sz="3800" spc="75" dirty="0">
                <a:solidFill>
                  <a:srgbClr val="7F7F7F"/>
                </a:solidFill>
                <a:latin typeface="Times New Roman"/>
                <a:cs typeface="Times New Roman"/>
              </a:rPr>
              <a:t> </a:t>
            </a:r>
            <a:r>
              <a:rPr sz="3800" spc="-15" dirty="0">
                <a:solidFill>
                  <a:srgbClr val="7F7F7F"/>
                </a:solidFill>
                <a:latin typeface="Century Gothic"/>
                <a:cs typeface="Century Gothic"/>
              </a:rPr>
              <a:t>U</a:t>
            </a:r>
            <a:r>
              <a:rPr sz="3800" spc="-5" dirty="0">
                <a:solidFill>
                  <a:srgbClr val="7F7F7F"/>
                </a:solidFill>
                <a:latin typeface="Century Gothic"/>
                <a:cs typeface="Century Gothic"/>
              </a:rPr>
              <a:t>S</a:t>
            </a:r>
            <a:r>
              <a:rPr sz="3800" spc="5" dirty="0">
                <a:solidFill>
                  <a:srgbClr val="7F7F7F"/>
                </a:solidFill>
                <a:latin typeface="Century Gothic"/>
                <a:cs typeface="Century Gothic"/>
              </a:rPr>
              <a:t>B</a:t>
            </a:r>
            <a:r>
              <a:rPr sz="3800" dirty="0">
                <a:solidFill>
                  <a:srgbClr val="7F7F7F"/>
                </a:solidFill>
                <a:latin typeface="Century Gothic"/>
                <a:cs typeface="Century Gothic"/>
              </a:rPr>
              <a:t>,</a:t>
            </a:r>
            <a:r>
              <a:rPr sz="3800" spc="45" dirty="0">
                <a:solidFill>
                  <a:srgbClr val="7F7F7F"/>
                </a:solidFill>
                <a:latin typeface="Times New Roman"/>
                <a:cs typeface="Times New Roman"/>
              </a:rPr>
              <a:t> </a:t>
            </a:r>
            <a:r>
              <a:rPr sz="3800" dirty="0">
                <a:solidFill>
                  <a:srgbClr val="7F7F7F"/>
                </a:solidFill>
                <a:latin typeface="Century Gothic"/>
                <a:cs typeface="Century Gothic"/>
              </a:rPr>
              <a:t>CD</a:t>
            </a:r>
            <a:r>
              <a:rPr sz="3800" spc="-15" dirty="0">
                <a:solidFill>
                  <a:srgbClr val="7F7F7F"/>
                </a:solidFill>
                <a:latin typeface="Century Gothic"/>
                <a:cs typeface="Century Gothic"/>
              </a:rPr>
              <a:t>/</a:t>
            </a:r>
            <a:r>
              <a:rPr sz="3800" spc="-5" dirty="0">
                <a:solidFill>
                  <a:srgbClr val="7F7F7F"/>
                </a:solidFill>
                <a:latin typeface="Century Gothic"/>
                <a:cs typeface="Century Gothic"/>
              </a:rPr>
              <a:t>D</a:t>
            </a:r>
            <a:r>
              <a:rPr sz="3800" spc="-50" dirty="0">
                <a:solidFill>
                  <a:srgbClr val="7F7F7F"/>
                </a:solidFill>
                <a:latin typeface="Century Gothic"/>
                <a:cs typeface="Century Gothic"/>
              </a:rPr>
              <a:t>V</a:t>
            </a:r>
            <a:r>
              <a:rPr sz="3800" spc="-5" dirty="0">
                <a:solidFill>
                  <a:srgbClr val="7F7F7F"/>
                </a:solidFill>
                <a:latin typeface="Century Gothic"/>
                <a:cs typeface="Century Gothic"/>
              </a:rPr>
              <a:t>D/B</a:t>
            </a:r>
            <a:r>
              <a:rPr sz="3800" spc="-15" dirty="0">
                <a:solidFill>
                  <a:srgbClr val="7F7F7F"/>
                </a:solidFill>
                <a:latin typeface="Century Gothic"/>
                <a:cs typeface="Century Gothic"/>
              </a:rPr>
              <a:t>R</a:t>
            </a:r>
            <a:r>
              <a:rPr sz="3800" dirty="0">
                <a:solidFill>
                  <a:srgbClr val="7F7F7F"/>
                </a:solidFill>
                <a:latin typeface="Century Gothic"/>
                <a:cs typeface="Century Gothic"/>
              </a:rPr>
              <a:t>,</a:t>
            </a:r>
            <a:r>
              <a:rPr sz="3800" spc="75" dirty="0">
                <a:solidFill>
                  <a:srgbClr val="7F7F7F"/>
                </a:solidFill>
                <a:latin typeface="Times New Roman"/>
                <a:cs typeface="Times New Roman"/>
              </a:rPr>
              <a:t> </a:t>
            </a:r>
            <a:r>
              <a:rPr sz="3800" dirty="0">
                <a:solidFill>
                  <a:srgbClr val="7F7F7F"/>
                </a:solidFill>
                <a:latin typeface="Century Gothic"/>
                <a:cs typeface="Century Gothic"/>
              </a:rPr>
              <a:t>et</a:t>
            </a:r>
            <a:r>
              <a:rPr sz="3800" spc="15" dirty="0">
                <a:solidFill>
                  <a:srgbClr val="7F7F7F"/>
                </a:solidFill>
                <a:latin typeface="Century Gothic"/>
                <a:cs typeface="Century Gothic"/>
              </a:rPr>
              <a:t>c</a:t>
            </a:r>
            <a:r>
              <a:rPr sz="3800" dirty="0">
                <a:solidFill>
                  <a:srgbClr val="7F7F7F"/>
                </a:solidFill>
                <a:latin typeface="Century Gothic"/>
                <a:cs typeface="Century Gothic"/>
              </a:rPr>
              <a:t>.</a:t>
            </a:r>
            <a:endParaRPr sz="3800" dirty="0">
              <a:latin typeface="Century Gothic"/>
              <a:cs typeface="Century Gothic"/>
            </a:endParaRPr>
          </a:p>
        </p:txBody>
      </p:sp>
      <p:sp>
        <p:nvSpPr>
          <p:cNvPr id="6" name="object 6"/>
          <p:cNvSpPr/>
          <p:nvPr/>
        </p:nvSpPr>
        <p:spPr>
          <a:xfrm>
            <a:off x="10793973" y="4800582"/>
            <a:ext cx="4994269" cy="417792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927610" y="5390260"/>
            <a:ext cx="5177271" cy="2860676"/>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a:xfrm>
            <a:off x="11709401" y="8530170"/>
            <a:ext cx="3793067" cy="276999"/>
          </a:xfrm>
        </p:spPr>
        <p:txBody>
          <a:bodyPr/>
          <a:lstStyle/>
          <a:p>
            <a:pPr>
              <a:defRPr/>
            </a:pPr>
            <a:fld id="{D3A20DE4-DFB9-4C6D-8E17-905344E9E24E}" type="slidenum">
              <a:rPr lang="es-ES"/>
              <a:pPr>
                <a:defRPr/>
              </a:pPr>
              <a:t>28</a:t>
            </a:fld>
            <a:endParaRPr lang="es-ES" dirty="0"/>
          </a:p>
        </p:txBody>
      </p:sp>
      <p:sp>
        <p:nvSpPr>
          <p:cNvPr id="14343" name="6 CuadroTexto"/>
          <p:cNvSpPr txBox="1">
            <a:spLocks noChangeArrowheads="1"/>
          </p:cNvSpPr>
          <p:nvPr/>
        </p:nvSpPr>
        <p:spPr bwMode="auto">
          <a:xfrm>
            <a:off x="1216380" y="1542321"/>
            <a:ext cx="13532555" cy="823668"/>
          </a:xfrm>
          <a:prstGeom prst="rect">
            <a:avLst/>
          </a:prstGeom>
          <a:noFill/>
          <a:ln w="9525">
            <a:noFill/>
            <a:miter lim="800000"/>
            <a:headEnd/>
            <a:tailEnd/>
          </a:ln>
        </p:spPr>
        <p:txBody>
          <a:bodyPr lIns="145143" tIns="72571" rIns="145143" bIns="72571">
            <a:spAutoFit/>
          </a:bodyPr>
          <a:lstStyle/>
          <a:p>
            <a:pPr algn="just" eaLnBrk="0" hangingPunct="0"/>
            <a:r>
              <a:rPr lang="en-US" sz="2200" b="1" dirty="0"/>
              <a:t>IF-ELSE: </a:t>
            </a:r>
            <a:r>
              <a:rPr lang="en-US" sz="2200" dirty="0"/>
              <a:t>If the Condition is True, Action 1 is executed, otherwise the algorithm executes Action 2. Then the algorithm continues with its execution.</a:t>
            </a:r>
            <a:endParaRPr lang="es-ES_tradnl" sz="2200" dirty="0"/>
          </a:p>
        </p:txBody>
      </p:sp>
      <p:grpSp>
        <p:nvGrpSpPr>
          <p:cNvPr id="2" name="5 Grupo"/>
          <p:cNvGrpSpPr>
            <a:grpSpLocks/>
          </p:cNvGrpSpPr>
          <p:nvPr/>
        </p:nvGrpSpPr>
        <p:grpSpPr bwMode="auto">
          <a:xfrm>
            <a:off x="1107105" y="4293659"/>
            <a:ext cx="4512734" cy="1744133"/>
            <a:chOff x="390525" y="0"/>
            <a:chExt cx="2537452" cy="1307306"/>
          </a:xfrm>
        </p:grpSpPr>
        <p:sp>
          <p:nvSpPr>
            <p:cNvPr id="44" name="4 Decisión"/>
            <p:cNvSpPr/>
            <p:nvPr/>
          </p:nvSpPr>
          <p:spPr>
            <a:xfrm>
              <a:off x="390525" y="0"/>
              <a:ext cx="1561509" cy="866249"/>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sz="1700" dirty="0" err="1"/>
                <a:t>Is</a:t>
              </a:r>
              <a:r>
                <a:rPr lang="es-AR" sz="1700" dirty="0"/>
                <a:t> </a:t>
              </a:r>
              <a:r>
                <a:rPr lang="es-AR" sz="1700" dirty="0" err="1"/>
                <a:t>condition</a:t>
              </a:r>
              <a:r>
                <a:rPr lang="es-AR" sz="1700" dirty="0"/>
                <a:t> True?</a:t>
              </a:r>
            </a:p>
          </p:txBody>
        </p:sp>
        <p:cxnSp>
          <p:nvCxnSpPr>
            <p:cNvPr id="46" name="8 Conector recto de flecha"/>
            <p:cNvCxnSpPr/>
            <p:nvPr/>
          </p:nvCxnSpPr>
          <p:spPr bwMode="auto">
            <a:xfrm flipH="1">
              <a:off x="1169693" y="869422"/>
              <a:ext cx="1586" cy="43788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7 Conector recto"/>
            <p:cNvCxnSpPr/>
            <p:nvPr/>
          </p:nvCxnSpPr>
          <p:spPr bwMode="auto">
            <a:xfrm flipH="1">
              <a:off x="1932991" y="428365"/>
              <a:ext cx="9949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345" name="3 CuadroTexto"/>
          <p:cNvSpPr txBox="1">
            <a:spLocks noChangeArrowheads="1"/>
          </p:cNvSpPr>
          <p:nvPr/>
        </p:nvSpPr>
        <p:spPr bwMode="auto">
          <a:xfrm>
            <a:off x="1970705" y="5557310"/>
            <a:ext cx="73163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sp>
        <p:nvSpPr>
          <p:cNvPr id="14346" name="23 CuadroTexto"/>
          <p:cNvSpPr txBox="1">
            <a:spLocks noChangeArrowheads="1"/>
          </p:cNvSpPr>
          <p:nvPr/>
        </p:nvSpPr>
        <p:spPr bwMode="auto">
          <a:xfrm>
            <a:off x="3903926" y="4501093"/>
            <a:ext cx="788321"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cxnSp>
        <p:nvCxnSpPr>
          <p:cNvPr id="57" name="8 Conector recto de flecha"/>
          <p:cNvCxnSpPr/>
          <p:nvPr/>
        </p:nvCxnSpPr>
        <p:spPr bwMode="auto">
          <a:xfrm>
            <a:off x="2495636" y="3709457"/>
            <a:ext cx="0"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3 Rectángulo"/>
          <p:cNvSpPr/>
          <p:nvPr/>
        </p:nvSpPr>
        <p:spPr>
          <a:xfrm>
            <a:off x="1126859" y="6033559"/>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a:t>ACTION 1</a:t>
            </a:r>
          </a:p>
        </p:txBody>
      </p:sp>
      <p:cxnSp>
        <p:nvCxnSpPr>
          <p:cNvPr id="5" name="4 Conector recto de flecha"/>
          <p:cNvCxnSpPr>
            <a:stCxn id="58" idx="2"/>
          </p:cNvCxnSpPr>
          <p:nvPr/>
        </p:nvCxnSpPr>
        <p:spPr>
          <a:xfrm>
            <a:off x="2515392" y="6605059"/>
            <a:ext cx="0" cy="10392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13 Conector recto de flecha"/>
          <p:cNvCxnSpPr/>
          <p:nvPr/>
        </p:nvCxnSpPr>
        <p:spPr>
          <a:xfrm flipH="1">
            <a:off x="2540794" y="7125757"/>
            <a:ext cx="307904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0" name="3 Rectángulo"/>
          <p:cNvSpPr/>
          <p:nvPr/>
        </p:nvSpPr>
        <p:spPr>
          <a:xfrm>
            <a:off x="4245415" y="6033559"/>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a:t>ACTION 2</a:t>
            </a:r>
          </a:p>
        </p:txBody>
      </p:sp>
      <p:cxnSp>
        <p:nvCxnSpPr>
          <p:cNvPr id="7" name="6 Conector recto de flecha"/>
          <p:cNvCxnSpPr/>
          <p:nvPr/>
        </p:nvCxnSpPr>
        <p:spPr>
          <a:xfrm>
            <a:off x="5619836" y="4871508"/>
            <a:ext cx="0" cy="116205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2" name="11 Conector recto"/>
          <p:cNvCxnSpPr>
            <a:stCxn id="20" idx="2"/>
          </p:cNvCxnSpPr>
          <p:nvPr/>
        </p:nvCxnSpPr>
        <p:spPr>
          <a:xfrm>
            <a:off x="5633947" y="6605059"/>
            <a:ext cx="0" cy="520700"/>
          </a:xfrm>
          <a:prstGeom prst="line">
            <a:avLst/>
          </a:prstGeom>
        </p:spPr>
        <p:style>
          <a:lnRef idx="1">
            <a:schemeClr val="dk1"/>
          </a:lnRef>
          <a:fillRef idx="0">
            <a:schemeClr val="dk1"/>
          </a:fillRef>
          <a:effectRef idx="0">
            <a:schemeClr val="dk1"/>
          </a:effectRef>
          <a:fontRef idx="minor">
            <a:schemeClr val="tx1"/>
          </a:fontRef>
        </p:style>
      </p:cxnSp>
      <p:sp>
        <p:nvSpPr>
          <p:cNvPr id="23" name="22 Flecha izquierda y derecha"/>
          <p:cNvSpPr/>
          <p:nvPr/>
        </p:nvSpPr>
        <p:spPr>
          <a:xfrm>
            <a:off x="6802349" y="5210175"/>
            <a:ext cx="1069623" cy="3069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lIns="145143" tIns="72571" rIns="145143" bIns="72571" anchor="ctr"/>
          <a:lstStyle/>
          <a:p>
            <a:pPr algn="ctr">
              <a:defRPr/>
            </a:pPr>
            <a:endParaRPr lang="en-GB"/>
          </a:p>
        </p:txBody>
      </p:sp>
      <p:sp>
        <p:nvSpPr>
          <p:cNvPr id="21" name="Rectangle 11">
            <a:extLst>
              <a:ext uri="{FF2B5EF4-FFF2-40B4-BE49-F238E27FC236}">
                <a16:creationId xmlns:a16="http://schemas.microsoft.com/office/drawing/2014/main" id="{A6970EB4-C644-4A80-A2C4-EBBC60DD404C}"/>
              </a:ext>
            </a:extLst>
          </p:cNvPr>
          <p:cNvSpPr>
            <a:spLocks noChangeArrowheads="1"/>
          </p:cNvSpPr>
          <p:nvPr/>
        </p:nvSpPr>
        <p:spPr bwMode="auto">
          <a:xfrm>
            <a:off x="832556" y="609600"/>
            <a:ext cx="13568140" cy="423558"/>
          </a:xfrm>
          <a:prstGeom prst="rect">
            <a:avLst/>
          </a:prstGeom>
          <a:solidFill>
            <a:srgbClr val="00FFFF">
              <a:alpha val="56000"/>
            </a:srgbClr>
          </a:solidFill>
          <a:ln w="9525">
            <a:noFill/>
            <a:miter lim="800000"/>
            <a:headEnd/>
            <a:tailEnd/>
          </a:ln>
          <a:effectLst/>
        </p:spPr>
        <p:txBody>
          <a:bodyPr wrap="square" lIns="145143" tIns="72571" rIns="145143" bIns="72571">
            <a:spAutoFit/>
          </a:bodyPr>
          <a:lstStyle/>
          <a:p>
            <a:pPr>
              <a:defRPr/>
            </a:pPr>
            <a:r>
              <a:rPr lang="es-ES" b="1" dirty="0"/>
              <a:t>IF-ELSE - </a:t>
            </a:r>
            <a:r>
              <a:rPr lang="es-ES" b="1" dirty="0" err="1"/>
              <a:t>Selective</a:t>
            </a:r>
            <a:r>
              <a:rPr lang="es-ES" b="1" dirty="0"/>
              <a:t> Control </a:t>
            </a:r>
            <a:r>
              <a:rPr lang="es-ES" b="1" dirty="0" err="1"/>
              <a:t>Structures</a:t>
            </a:r>
            <a:r>
              <a:rPr lang="es-ES" b="1" dirty="0"/>
              <a:t>.</a:t>
            </a:r>
            <a:endParaRPr lang="es-ES" dirty="0">
              <a:effectLst>
                <a:outerShdw blurRad="38100" dist="38100" dir="2700000" algn="tl">
                  <a:srgbClr val="FFFFFF"/>
                </a:outerShdw>
              </a:effectLst>
            </a:endParaRPr>
          </a:p>
        </p:txBody>
      </p:sp>
      <p:sp>
        <p:nvSpPr>
          <p:cNvPr id="22" name="6 CuadroTexto">
            <a:extLst>
              <a:ext uri="{FF2B5EF4-FFF2-40B4-BE49-F238E27FC236}">
                <a16:creationId xmlns:a16="http://schemas.microsoft.com/office/drawing/2014/main" id="{D3061EB4-7D76-485B-9AF4-B8A024D8F140}"/>
              </a:ext>
            </a:extLst>
          </p:cNvPr>
          <p:cNvSpPr txBox="1">
            <a:spLocks noChangeArrowheads="1"/>
          </p:cNvSpPr>
          <p:nvPr/>
        </p:nvSpPr>
        <p:spPr bwMode="auto">
          <a:xfrm>
            <a:off x="8356600" y="2133600"/>
            <a:ext cx="7616955" cy="6933033"/>
          </a:xfrm>
          <a:prstGeom prst="rect">
            <a:avLst/>
          </a:prstGeom>
          <a:noFill/>
          <a:ln w="9525">
            <a:noFill/>
            <a:miter lim="800000"/>
            <a:headEnd/>
            <a:tailEnd/>
          </a:ln>
        </p:spPr>
        <p:txBody>
          <a:bodyPr wrap="square" lIns="145143" tIns="72571" rIns="145143" bIns="72571">
            <a:spAutoFit/>
          </a:bodyPr>
          <a:lstStyle/>
          <a:p>
            <a:pPr algn="just" eaLnBrk="0" hangingPunct="0"/>
            <a:r>
              <a:rPr lang="es-ES_tradnl" sz="2200" dirty="0">
                <a:latin typeface="Courier New" panose="02070309020205020404" pitchFamily="49" charset="0"/>
                <a:cs typeface="Courier New" panose="02070309020205020404" pitchFamily="49" charset="0"/>
              </a:rPr>
              <a:t>GENERIC SINTAX IN PYTHON</a:t>
            </a:r>
          </a:p>
          <a:p>
            <a:pPr algn="just" eaLnBrk="0" hangingPunct="0"/>
            <a:r>
              <a:rPr lang="en-US" sz="2200" dirty="0">
                <a:latin typeface="Courier New" panose="02070309020205020404" pitchFamily="49" charset="0"/>
                <a:cs typeface="Courier New" panose="02070309020205020404" pitchFamily="49" charset="0"/>
              </a:rPr>
              <a:t>if (condition):</a:t>
            </a:r>
          </a:p>
          <a:p>
            <a:pPr algn="just" eaLnBrk="0" hangingPunct="0"/>
            <a:r>
              <a:rPr lang="en-US" sz="2200" dirty="0">
                <a:latin typeface="Courier New" panose="02070309020205020404" pitchFamily="49" charset="0"/>
                <a:cs typeface="Courier New" panose="02070309020205020404" pitchFamily="49" charset="0"/>
              </a:rPr>
              <a:t>    action1</a:t>
            </a:r>
          </a:p>
          <a:p>
            <a:pPr algn="just" eaLnBrk="0" hangingPunct="0"/>
            <a:r>
              <a:rPr lang="en-US" sz="2200" dirty="0">
                <a:latin typeface="Courier New" panose="02070309020205020404" pitchFamily="49" charset="0"/>
                <a:cs typeface="Courier New" panose="02070309020205020404" pitchFamily="49" charset="0"/>
              </a:rPr>
              <a:t>else:</a:t>
            </a:r>
          </a:p>
          <a:p>
            <a:pPr algn="just" eaLnBrk="0" hangingPunct="0"/>
            <a:r>
              <a:rPr lang="en-US" sz="2200" dirty="0">
                <a:latin typeface="Courier New" panose="02070309020205020404" pitchFamily="49" charset="0"/>
                <a:cs typeface="Courier New" panose="02070309020205020404" pitchFamily="49" charset="0"/>
              </a:rPr>
              <a:t>    action2</a:t>
            </a: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r>
              <a:rPr lang="es-ES_tradnl" sz="2200" b="1" dirty="0">
                <a:latin typeface="Courier New" panose="02070309020205020404" pitchFamily="49" charset="0"/>
                <a:cs typeface="Courier New" panose="02070309020205020404" pitchFamily="49" charset="0"/>
              </a:rPr>
              <a:t>PYTHON CODE EXAMPLE:</a:t>
            </a:r>
          </a:p>
          <a:p>
            <a:pPr algn="just" eaLnBrk="0" hangingPunct="0"/>
            <a:r>
              <a:rPr lang="en-GB" sz="2200" dirty="0">
                <a:latin typeface="Courier New" panose="02070309020205020404" pitchFamily="49" charset="0"/>
                <a:cs typeface="Courier New" panose="02070309020205020404" pitchFamily="49" charset="0"/>
              </a:rPr>
              <a:t>x = -5</a:t>
            </a:r>
          </a:p>
          <a:p>
            <a:pPr algn="just" eaLnBrk="0" hangingPunct="0"/>
            <a:r>
              <a:rPr lang="en-GB" sz="2200" dirty="0">
                <a:latin typeface="Courier New" panose="02070309020205020404" pitchFamily="49" charset="0"/>
                <a:cs typeface="Courier New" panose="02070309020205020404" pitchFamily="49" charset="0"/>
              </a:rPr>
              <a:t>if(x &gt;= 0):</a:t>
            </a:r>
          </a:p>
          <a:p>
            <a:pPr algn="just" eaLnBrk="0" hangingPunct="0"/>
            <a:r>
              <a:rPr lang="en-GB" sz="2200" dirty="0">
                <a:latin typeface="Courier New" panose="02070309020205020404" pitchFamily="49" charset="0"/>
                <a:cs typeface="Courier New" panose="02070309020205020404" pitchFamily="49" charset="0"/>
              </a:rPr>
              <a:t>     print("Non-negative number")</a:t>
            </a:r>
          </a:p>
          <a:p>
            <a:pPr algn="just" eaLnBrk="0" hangingPunct="0"/>
            <a:r>
              <a:rPr lang="en-GB" sz="2200" dirty="0">
                <a:latin typeface="Courier New" panose="02070309020205020404" pitchFamily="49" charset="0"/>
                <a:cs typeface="Courier New" panose="02070309020205020404" pitchFamily="49" charset="0"/>
              </a:rPr>
              <a:t>else:</a:t>
            </a:r>
          </a:p>
          <a:p>
            <a:pPr algn="just" eaLnBrk="0" hangingPunct="0"/>
            <a:r>
              <a:rPr lang="en-GB" sz="2200" dirty="0">
                <a:latin typeface="Courier New" panose="02070309020205020404" pitchFamily="49" charset="0"/>
                <a:cs typeface="Courier New" panose="02070309020205020404" pitchFamily="49" charset="0"/>
              </a:rPr>
              <a:t>     print("Negative number")</a:t>
            </a: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r>
              <a:rPr lang="es-ES_tradnl" sz="1900" dirty="0">
                <a:solidFill>
                  <a:schemeClr val="bg2">
                    <a:lumMod val="75000"/>
                  </a:schemeClr>
                </a:solidFill>
                <a:latin typeface="Courier New" panose="02070309020205020404" pitchFamily="49" charset="0"/>
                <a:cs typeface="Courier New" panose="02070309020205020404" pitchFamily="49" charset="0"/>
              </a:rPr>
              <a:t>R CODE EXAMPLE EQUIVALENT:</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x &lt;- -5</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if(x &gt;= 0){</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     print("Non-negative number")</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 else {</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     print("Negative number")</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a:t>
            </a:r>
            <a:endParaRPr lang="es-ES_tradnl" sz="1900" dirty="0">
              <a:solidFill>
                <a:schemeClr val="bg2">
                  <a:lumMod val="75000"/>
                </a:schemeClr>
              </a:solidFill>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3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3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5" grpId="0"/>
      <p:bldP spid="14346" grpId="0"/>
      <p:bldP spid="58" grpId="0" animBg="1"/>
      <p:bldP spid="20" grpId="0" animBg="1"/>
      <p:bldP spid="23" grpId="0" animBg="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a:xfrm>
            <a:off x="11709401" y="8530170"/>
            <a:ext cx="3793067" cy="276999"/>
          </a:xfrm>
        </p:spPr>
        <p:txBody>
          <a:bodyPr/>
          <a:lstStyle/>
          <a:p>
            <a:pPr>
              <a:defRPr/>
            </a:pPr>
            <a:fld id="{A96BB0AE-F7AD-419F-B477-4F110B300AC0}" type="slidenum">
              <a:rPr lang="es-ES"/>
              <a:pPr>
                <a:defRPr/>
              </a:pPr>
              <a:t>29</a:t>
            </a:fld>
            <a:endParaRPr lang="es-ES" dirty="0"/>
          </a:p>
        </p:txBody>
      </p:sp>
      <p:sp>
        <p:nvSpPr>
          <p:cNvPr id="15367" name="6 CuadroTexto"/>
          <p:cNvSpPr txBox="1">
            <a:spLocks noChangeArrowheads="1"/>
          </p:cNvSpPr>
          <p:nvPr/>
        </p:nvSpPr>
        <p:spPr bwMode="auto">
          <a:xfrm>
            <a:off x="1216380" y="1198034"/>
            <a:ext cx="13532555" cy="823668"/>
          </a:xfrm>
          <a:prstGeom prst="rect">
            <a:avLst/>
          </a:prstGeom>
          <a:noFill/>
          <a:ln w="9525">
            <a:noFill/>
            <a:miter lim="800000"/>
            <a:headEnd/>
            <a:tailEnd/>
          </a:ln>
        </p:spPr>
        <p:txBody>
          <a:bodyPr lIns="145143" tIns="72571" rIns="145143" bIns="72571">
            <a:spAutoFit/>
          </a:bodyPr>
          <a:lstStyle/>
          <a:p>
            <a:pPr algn="just" eaLnBrk="0" hangingPunct="0"/>
            <a:r>
              <a:rPr lang="es-ES_tradnl" sz="2200" b="1" dirty="0"/>
              <a:t>IF – ELSE – IF:</a:t>
            </a:r>
            <a:r>
              <a:rPr lang="es-ES_tradnl" sz="2200" dirty="0"/>
              <a:t> </a:t>
            </a:r>
            <a:r>
              <a:rPr lang="es-ES_tradnl" sz="2200" dirty="0" err="1"/>
              <a:t>If</a:t>
            </a:r>
            <a:r>
              <a:rPr lang="es-ES_tradnl" sz="2200" dirty="0"/>
              <a:t> </a:t>
            </a:r>
            <a:r>
              <a:rPr lang="es-ES_tradnl" sz="2200" dirty="0" err="1"/>
              <a:t>the</a:t>
            </a:r>
            <a:r>
              <a:rPr lang="es-ES_tradnl" sz="2200" dirty="0"/>
              <a:t> </a:t>
            </a:r>
            <a:r>
              <a:rPr lang="es-ES_tradnl" sz="2200" dirty="0" err="1"/>
              <a:t>condition</a:t>
            </a:r>
            <a:r>
              <a:rPr lang="es-ES_tradnl" sz="2200" dirty="0"/>
              <a:t> 1 </a:t>
            </a:r>
            <a:r>
              <a:rPr lang="es-ES_tradnl" sz="2200" dirty="0" err="1"/>
              <a:t>is</a:t>
            </a:r>
            <a:r>
              <a:rPr lang="es-ES_tradnl" sz="2200" dirty="0"/>
              <a:t> TRUE, </a:t>
            </a:r>
            <a:r>
              <a:rPr lang="es-ES_tradnl" sz="2200" dirty="0" err="1"/>
              <a:t>Action</a:t>
            </a:r>
            <a:r>
              <a:rPr lang="es-ES_tradnl" sz="2200" dirty="0"/>
              <a:t> 1 </a:t>
            </a:r>
            <a:r>
              <a:rPr lang="es-ES_tradnl" sz="2200" dirty="0" err="1"/>
              <a:t>is</a:t>
            </a:r>
            <a:r>
              <a:rPr lang="es-ES_tradnl" sz="2200" dirty="0"/>
              <a:t> </a:t>
            </a:r>
            <a:r>
              <a:rPr lang="es-ES_tradnl" sz="2200" dirty="0" err="1"/>
              <a:t>executed</a:t>
            </a:r>
            <a:r>
              <a:rPr lang="es-ES_tradnl" sz="2200" dirty="0"/>
              <a:t>, </a:t>
            </a:r>
            <a:r>
              <a:rPr lang="es-ES_tradnl" sz="2200" dirty="0" err="1"/>
              <a:t>otherwise</a:t>
            </a:r>
            <a:r>
              <a:rPr lang="es-ES_tradnl" sz="2200" dirty="0"/>
              <a:t> </a:t>
            </a:r>
            <a:r>
              <a:rPr lang="es-ES_tradnl" sz="2200" dirty="0" err="1"/>
              <a:t>the</a:t>
            </a:r>
            <a:r>
              <a:rPr lang="es-ES_tradnl" sz="2200" dirty="0"/>
              <a:t> </a:t>
            </a:r>
            <a:r>
              <a:rPr lang="es-ES_tradnl" sz="2200" dirty="0" err="1"/>
              <a:t>algorithm</a:t>
            </a:r>
            <a:r>
              <a:rPr lang="es-ES_tradnl" sz="2200" dirty="0"/>
              <a:t> </a:t>
            </a:r>
            <a:r>
              <a:rPr lang="es-ES_tradnl" sz="2200" dirty="0" err="1"/>
              <a:t>evaluates</a:t>
            </a:r>
            <a:r>
              <a:rPr lang="es-ES_tradnl" sz="2200" dirty="0"/>
              <a:t> </a:t>
            </a:r>
            <a:r>
              <a:rPr lang="es-ES_tradnl" sz="2200" dirty="0" err="1"/>
              <a:t>if</a:t>
            </a:r>
            <a:r>
              <a:rPr lang="es-ES_tradnl" sz="2200" dirty="0"/>
              <a:t> </a:t>
            </a:r>
            <a:r>
              <a:rPr lang="es-ES_tradnl" sz="2200" dirty="0" err="1"/>
              <a:t>condition</a:t>
            </a:r>
            <a:r>
              <a:rPr lang="es-ES_tradnl" sz="2200" dirty="0"/>
              <a:t> 2, </a:t>
            </a:r>
            <a:r>
              <a:rPr lang="es-ES_tradnl" sz="2200" dirty="0" err="1"/>
              <a:t>if</a:t>
            </a:r>
            <a:r>
              <a:rPr lang="es-ES_tradnl" sz="2200" dirty="0"/>
              <a:t> TRUE, </a:t>
            </a:r>
            <a:r>
              <a:rPr lang="es-ES_tradnl" sz="2200" dirty="0" err="1"/>
              <a:t>action</a:t>
            </a:r>
            <a:r>
              <a:rPr lang="es-ES_tradnl" sz="2200" dirty="0"/>
              <a:t> 2 </a:t>
            </a:r>
            <a:r>
              <a:rPr lang="es-ES_tradnl" sz="2200" dirty="0" err="1"/>
              <a:t>is</a:t>
            </a:r>
            <a:r>
              <a:rPr lang="es-ES_tradnl" sz="2200" dirty="0"/>
              <a:t> </a:t>
            </a:r>
            <a:r>
              <a:rPr lang="es-ES_tradnl" sz="2200" dirty="0" err="1"/>
              <a:t>executed</a:t>
            </a:r>
            <a:r>
              <a:rPr lang="es-ES_tradnl" sz="2200" dirty="0"/>
              <a:t>, </a:t>
            </a:r>
            <a:r>
              <a:rPr lang="es-ES_tradnl" sz="2200" dirty="0" err="1"/>
              <a:t>otherwise</a:t>
            </a:r>
            <a:r>
              <a:rPr lang="es-ES_tradnl" sz="2200" dirty="0"/>
              <a:t>  </a:t>
            </a:r>
            <a:r>
              <a:rPr lang="es-ES_tradnl" sz="2200" dirty="0" err="1"/>
              <a:t>action</a:t>
            </a:r>
            <a:r>
              <a:rPr lang="es-ES_tradnl" sz="2200" dirty="0"/>
              <a:t> 3 </a:t>
            </a:r>
            <a:r>
              <a:rPr lang="es-ES_tradnl" sz="2200" dirty="0" err="1"/>
              <a:t>is</a:t>
            </a:r>
            <a:r>
              <a:rPr lang="es-ES_tradnl" sz="2200" dirty="0"/>
              <a:t> </a:t>
            </a:r>
            <a:r>
              <a:rPr lang="es-ES_tradnl" sz="2200" dirty="0" err="1"/>
              <a:t>executed</a:t>
            </a:r>
            <a:r>
              <a:rPr lang="es-ES_tradnl" sz="2200" dirty="0"/>
              <a:t>.</a:t>
            </a:r>
          </a:p>
        </p:txBody>
      </p:sp>
      <p:grpSp>
        <p:nvGrpSpPr>
          <p:cNvPr id="2" name="5 Grupo"/>
          <p:cNvGrpSpPr>
            <a:grpSpLocks/>
          </p:cNvGrpSpPr>
          <p:nvPr/>
        </p:nvGrpSpPr>
        <p:grpSpPr bwMode="auto">
          <a:xfrm>
            <a:off x="553158" y="2912237"/>
            <a:ext cx="4512734" cy="1714500"/>
            <a:chOff x="390525" y="0"/>
            <a:chExt cx="2537452" cy="1286989"/>
          </a:xfrm>
        </p:grpSpPr>
        <p:sp>
          <p:nvSpPr>
            <p:cNvPr id="44" name="4 Decisión"/>
            <p:cNvSpPr/>
            <p:nvPr/>
          </p:nvSpPr>
          <p:spPr>
            <a:xfrm>
              <a:off x="390525" y="0"/>
              <a:ext cx="1561509" cy="867526"/>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sz="1700" dirty="0"/>
                <a:t>Cond. 1 TRUE?</a:t>
              </a:r>
            </a:p>
          </p:txBody>
        </p:sp>
        <p:cxnSp>
          <p:nvCxnSpPr>
            <p:cNvPr id="46" name="8 Conector recto de flecha"/>
            <p:cNvCxnSpPr/>
            <p:nvPr/>
          </p:nvCxnSpPr>
          <p:spPr bwMode="auto">
            <a:xfrm flipH="1">
              <a:off x="1171279" y="848459"/>
              <a:ext cx="0" cy="43853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1" name="7 Conector recto"/>
            <p:cNvCxnSpPr/>
            <p:nvPr/>
          </p:nvCxnSpPr>
          <p:spPr bwMode="auto">
            <a:xfrm flipH="1">
              <a:off x="1932991" y="428996"/>
              <a:ext cx="99498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369" name="3 CuadroTexto"/>
          <p:cNvSpPr txBox="1">
            <a:spLocks noChangeArrowheads="1"/>
          </p:cNvSpPr>
          <p:nvPr/>
        </p:nvSpPr>
        <p:spPr bwMode="auto">
          <a:xfrm>
            <a:off x="1416758" y="4173770"/>
            <a:ext cx="82050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sp>
        <p:nvSpPr>
          <p:cNvPr id="15370" name="23 CuadroTexto"/>
          <p:cNvSpPr txBox="1">
            <a:spLocks noChangeArrowheads="1"/>
          </p:cNvSpPr>
          <p:nvPr/>
        </p:nvSpPr>
        <p:spPr bwMode="auto">
          <a:xfrm>
            <a:off x="3239912" y="3119671"/>
            <a:ext cx="866163"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cxnSp>
        <p:nvCxnSpPr>
          <p:cNvPr id="57" name="8 Conector recto de flecha"/>
          <p:cNvCxnSpPr/>
          <p:nvPr/>
        </p:nvCxnSpPr>
        <p:spPr bwMode="auto">
          <a:xfrm>
            <a:off x="1941689" y="2235200"/>
            <a:ext cx="0"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3 Rectángulo"/>
          <p:cNvSpPr/>
          <p:nvPr/>
        </p:nvSpPr>
        <p:spPr>
          <a:xfrm>
            <a:off x="572912" y="4652137"/>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Action</a:t>
            </a:r>
            <a:r>
              <a:rPr lang="es-AR" sz="1700" dirty="0"/>
              <a:t> 1</a:t>
            </a:r>
          </a:p>
        </p:txBody>
      </p:sp>
      <p:sp>
        <p:nvSpPr>
          <p:cNvPr id="20" name="3 Rectángulo"/>
          <p:cNvSpPr/>
          <p:nvPr/>
        </p:nvSpPr>
        <p:spPr>
          <a:xfrm>
            <a:off x="6807200" y="5653321"/>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Action</a:t>
            </a:r>
            <a:r>
              <a:rPr lang="es-AR" sz="1700" dirty="0"/>
              <a:t> 3</a:t>
            </a:r>
          </a:p>
        </p:txBody>
      </p:sp>
      <p:sp>
        <p:nvSpPr>
          <p:cNvPr id="22" name="4 Decisión"/>
          <p:cNvSpPr/>
          <p:nvPr/>
        </p:nvSpPr>
        <p:spPr bwMode="auto">
          <a:xfrm>
            <a:off x="3649134" y="3907070"/>
            <a:ext cx="2777067" cy="1155700"/>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a:t>Cond. 2 TRUE?</a:t>
            </a:r>
          </a:p>
        </p:txBody>
      </p:sp>
      <p:cxnSp>
        <p:nvCxnSpPr>
          <p:cNvPr id="6" name="5 Conector recto de flecha"/>
          <p:cNvCxnSpPr/>
          <p:nvPr/>
        </p:nvCxnSpPr>
        <p:spPr>
          <a:xfrm>
            <a:off x="5063067" y="3490087"/>
            <a:ext cx="0" cy="41698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6" name="8 Conector recto de flecha"/>
          <p:cNvCxnSpPr/>
          <p:nvPr/>
        </p:nvCxnSpPr>
        <p:spPr bwMode="auto">
          <a:xfrm flipH="1">
            <a:off x="5037670" y="5069120"/>
            <a:ext cx="2821"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3 Rectángulo"/>
          <p:cNvSpPr/>
          <p:nvPr/>
        </p:nvSpPr>
        <p:spPr>
          <a:xfrm>
            <a:off x="3674533" y="5668137"/>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Action</a:t>
            </a:r>
            <a:r>
              <a:rPr lang="es-AR" sz="1700" dirty="0"/>
              <a:t> 2</a:t>
            </a:r>
          </a:p>
        </p:txBody>
      </p:sp>
      <p:sp>
        <p:nvSpPr>
          <p:cNvPr id="15378" name="3 CuadroTexto"/>
          <p:cNvSpPr txBox="1">
            <a:spLocks noChangeArrowheads="1"/>
          </p:cNvSpPr>
          <p:nvPr/>
        </p:nvSpPr>
        <p:spPr bwMode="auto">
          <a:xfrm>
            <a:off x="4334936" y="5177071"/>
            <a:ext cx="82050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cxnSp>
        <p:nvCxnSpPr>
          <p:cNvPr id="30" name="7 Conector recto"/>
          <p:cNvCxnSpPr/>
          <p:nvPr/>
        </p:nvCxnSpPr>
        <p:spPr bwMode="auto">
          <a:xfrm flipH="1">
            <a:off x="6426201" y="4482801"/>
            <a:ext cx="17695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30 Conector recto de flecha"/>
          <p:cNvCxnSpPr>
            <a:endCxn id="20" idx="0"/>
          </p:cNvCxnSpPr>
          <p:nvPr/>
        </p:nvCxnSpPr>
        <p:spPr>
          <a:xfrm>
            <a:off x="8195733" y="4476453"/>
            <a:ext cx="0" cy="117686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5381" name="23 CuadroTexto"/>
          <p:cNvSpPr txBox="1">
            <a:spLocks noChangeArrowheads="1"/>
          </p:cNvSpPr>
          <p:nvPr/>
        </p:nvSpPr>
        <p:spPr bwMode="auto">
          <a:xfrm>
            <a:off x="6268158" y="4086986"/>
            <a:ext cx="866163"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cxnSp>
        <p:nvCxnSpPr>
          <p:cNvPr id="34" name="8 Conector recto de flecha"/>
          <p:cNvCxnSpPr>
            <a:cxnSpLocks/>
            <a:endCxn id="37" idx="0"/>
          </p:cNvCxnSpPr>
          <p:nvPr/>
        </p:nvCxnSpPr>
        <p:spPr bwMode="auto">
          <a:xfrm>
            <a:off x="5063067" y="6231170"/>
            <a:ext cx="0" cy="127000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14 Conector angular"/>
          <p:cNvCxnSpPr>
            <a:cxnSpLocks/>
            <a:stCxn id="58" idx="2"/>
            <a:endCxn id="37" idx="2"/>
          </p:cNvCxnSpPr>
          <p:nvPr/>
        </p:nvCxnSpPr>
        <p:spPr>
          <a:xfrm rot="16200000" flipH="1">
            <a:off x="1520472" y="5664610"/>
            <a:ext cx="2595035" cy="1713086"/>
          </a:xfrm>
          <a:prstGeom prst="bentConnector2">
            <a:avLst/>
          </a:prstGeom>
          <a:ln>
            <a:tailEnd type="arrow"/>
          </a:ln>
        </p:spPr>
        <p:style>
          <a:lnRef idx="1">
            <a:schemeClr val="dk1"/>
          </a:lnRef>
          <a:fillRef idx="0">
            <a:schemeClr val="dk1"/>
          </a:fillRef>
          <a:effectRef idx="0">
            <a:schemeClr val="dk1"/>
          </a:effectRef>
          <a:fontRef idx="minor">
            <a:schemeClr val="tx1"/>
          </a:fontRef>
        </p:style>
      </p:cxnSp>
      <p:cxnSp>
        <p:nvCxnSpPr>
          <p:cNvPr id="17" name="16 Conector angular"/>
          <p:cNvCxnSpPr>
            <a:cxnSpLocks/>
            <a:stCxn id="20" idx="2"/>
            <a:endCxn id="37" idx="6"/>
          </p:cNvCxnSpPr>
          <p:nvPr/>
        </p:nvCxnSpPr>
        <p:spPr>
          <a:xfrm rot="5400000">
            <a:off x="6526742" y="6149679"/>
            <a:ext cx="1593851" cy="1744133"/>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35" name="34 Flecha izquierda y derecha"/>
          <p:cNvSpPr/>
          <p:nvPr/>
        </p:nvSpPr>
        <p:spPr>
          <a:xfrm>
            <a:off x="8319914" y="4152603"/>
            <a:ext cx="1069623" cy="3069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lIns="145143" tIns="72571" rIns="145143" bIns="72571" anchor="ctr"/>
          <a:lstStyle/>
          <a:p>
            <a:pPr algn="ctr">
              <a:defRPr/>
            </a:pPr>
            <a:endParaRPr lang="en-GB"/>
          </a:p>
        </p:txBody>
      </p:sp>
      <p:sp>
        <p:nvSpPr>
          <p:cNvPr id="36" name="Rectangle 11"/>
          <p:cNvSpPr>
            <a:spLocks noChangeArrowheads="1"/>
          </p:cNvSpPr>
          <p:nvPr/>
        </p:nvSpPr>
        <p:spPr bwMode="auto">
          <a:xfrm>
            <a:off x="832555" y="333938"/>
            <a:ext cx="14208212" cy="423558"/>
          </a:xfrm>
          <a:prstGeom prst="rect">
            <a:avLst/>
          </a:prstGeom>
          <a:solidFill>
            <a:srgbClr val="00FFFF">
              <a:alpha val="56000"/>
            </a:srgbClr>
          </a:solidFill>
          <a:ln w="9525">
            <a:noFill/>
            <a:miter lim="800000"/>
            <a:headEnd/>
            <a:tailEnd/>
          </a:ln>
          <a:effectLst/>
        </p:spPr>
        <p:txBody>
          <a:bodyPr wrap="square" lIns="145143" tIns="72571" rIns="145143" bIns="72571">
            <a:spAutoFit/>
          </a:bodyPr>
          <a:lstStyle/>
          <a:p>
            <a:pPr>
              <a:defRPr/>
            </a:pPr>
            <a:r>
              <a:rPr lang="es-ES" b="1" dirty="0"/>
              <a:t>IF-ELSE-IF - </a:t>
            </a:r>
            <a:r>
              <a:rPr lang="es-ES" b="1" dirty="0" err="1"/>
              <a:t>Selective</a:t>
            </a:r>
            <a:r>
              <a:rPr lang="es-ES" b="1" dirty="0"/>
              <a:t> Control </a:t>
            </a:r>
            <a:r>
              <a:rPr lang="es-ES" b="1" dirty="0" err="1"/>
              <a:t>Structures</a:t>
            </a:r>
            <a:r>
              <a:rPr lang="es-ES" b="1" dirty="0"/>
              <a:t>.</a:t>
            </a:r>
            <a:endParaRPr lang="es-ES" sz="4000" dirty="0">
              <a:effectLst>
                <a:outerShdw blurRad="38100" dist="38100" dir="2700000" algn="tl">
                  <a:srgbClr val="FFFFFF"/>
                </a:outerShdw>
              </a:effectLst>
            </a:endParaRPr>
          </a:p>
        </p:txBody>
      </p:sp>
      <p:sp>
        <p:nvSpPr>
          <p:cNvPr id="28" name="6 CuadroTexto">
            <a:extLst>
              <a:ext uri="{FF2B5EF4-FFF2-40B4-BE49-F238E27FC236}">
                <a16:creationId xmlns:a16="http://schemas.microsoft.com/office/drawing/2014/main" id="{15DC0CA0-4B83-46A5-8C80-793D92E87679}"/>
              </a:ext>
            </a:extLst>
          </p:cNvPr>
          <p:cNvSpPr txBox="1">
            <a:spLocks noChangeArrowheads="1"/>
          </p:cNvSpPr>
          <p:nvPr/>
        </p:nvSpPr>
        <p:spPr bwMode="auto">
          <a:xfrm>
            <a:off x="9792185" y="1600200"/>
            <a:ext cx="8960996" cy="7563975"/>
          </a:xfrm>
          <a:prstGeom prst="rect">
            <a:avLst/>
          </a:prstGeom>
          <a:noFill/>
          <a:ln w="9525">
            <a:noFill/>
            <a:miter lim="800000"/>
            <a:headEnd/>
            <a:tailEnd/>
          </a:ln>
        </p:spPr>
        <p:txBody>
          <a:bodyPr wrap="square" lIns="145143" tIns="72571" rIns="145143" bIns="72571">
            <a:spAutoFit/>
          </a:bodyPr>
          <a:lstStyle/>
          <a:p>
            <a:pPr algn="just" eaLnBrk="0" hangingPunct="0"/>
            <a:r>
              <a:rPr lang="es-ES_tradnl" sz="2000" dirty="0">
                <a:latin typeface="Courier New" panose="02070309020205020404" pitchFamily="49" charset="0"/>
                <a:cs typeface="Courier New" panose="02070309020205020404" pitchFamily="49" charset="0"/>
              </a:rPr>
              <a:t>GENERIC SINTAX IN PYTHON</a:t>
            </a:r>
          </a:p>
          <a:p>
            <a:pPr algn="just" eaLnBrk="0" hangingPunct="0"/>
            <a:r>
              <a:rPr lang="en-US" sz="2000" dirty="0">
                <a:latin typeface="Courier New" panose="02070309020205020404" pitchFamily="49" charset="0"/>
                <a:cs typeface="Courier New" panose="02070309020205020404" pitchFamily="49" charset="0"/>
              </a:rPr>
              <a:t>if (condition 1):</a:t>
            </a:r>
          </a:p>
          <a:p>
            <a:pPr algn="just" eaLnBrk="0" hangingPunct="0"/>
            <a:r>
              <a:rPr lang="en-US" sz="2000" dirty="0">
                <a:latin typeface="Courier New" panose="02070309020205020404" pitchFamily="49" charset="0"/>
                <a:cs typeface="Courier New" panose="02070309020205020404" pitchFamily="49" charset="0"/>
              </a:rPr>
              <a:t>    action 1</a:t>
            </a:r>
          </a:p>
          <a:p>
            <a:pPr algn="just" eaLnBrk="0" hangingPunct="0"/>
            <a:r>
              <a:rPr lang="en-US" sz="2000" dirty="0" err="1">
                <a:latin typeface="Courier New" panose="02070309020205020404" pitchFamily="49" charset="0"/>
                <a:cs typeface="Courier New" panose="02070309020205020404" pitchFamily="49" charset="0"/>
              </a:rPr>
              <a:t>elif</a:t>
            </a:r>
            <a:r>
              <a:rPr lang="en-US" sz="2000" dirty="0">
                <a:latin typeface="Courier New" panose="02070309020205020404" pitchFamily="49" charset="0"/>
                <a:cs typeface="Courier New" panose="02070309020205020404" pitchFamily="49" charset="0"/>
              </a:rPr>
              <a:t> (condition 2):</a:t>
            </a:r>
          </a:p>
          <a:p>
            <a:pPr algn="just" eaLnBrk="0" hangingPunct="0"/>
            <a:r>
              <a:rPr lang="en-US" sz="2000" dirty="0">
                <a:latin typeface="Courier New" panose="02070309020205020404" pitchFamily="49" charset="0"/>
                <a:cs typeface="Courier New" panose="02070309020205020404" pitchFamily="49" charset="0"/>
              </a:rPr>
              <a:t>    action 2</a:t>
            </a:r>
          </a:p>
          <a:p>
            <a:pPr algn="just" eaLnBrk="0" hangingPunct="0"/>
            <a:r>
              <a:rPr lang="en-US" sz="2000" dirty="0">
                <a:latin typeface="Courier New" panose="02070309020205020404" pitchFamily="49" charset="0"/>
                <a:cs typeface="Courier New" panose="02070309020205020404" pitchFamily="49" charset="0"/>
              </a:rPr>
              <a:t>else:</a:t>
            </a:r>
          </a:p>
          <a:p>
            <a:pPr algn="just" eaLnBrk="0" hangingPunct="0"/>
            <a:r>
              <a:rPr lang="en-US" sz="2000" dirty="0">
                <a:latin typeface="Courier New" panose="02070309020205020404" pitchFamily="49" charset="0"/>
                <a:cs typeface="Courier New" panose="02070309020205020404" pitchFamily="49" charset="0"/>
              </a:rPr>
              <a:t>    action 3</a:t>
            </a:r>
          </a:p>
          <a:p>
            <a:pPr algn="just" eaLnBrk="0" hangingPunct="0"/>
            <a:endParaRPr lang="es-ES_tradnl" sz="2000" dirty="0">
              <a:latin typeface="Courier New" panose="02070309020205020404" pitchFamily="49" charset="0"/>
              <a:cs typeface="Courier New" panose="02070309020205020404" pitchFamily="49" charset="0"/>
            </a:endParaRPr>
          </a:p>
          <a:p>
            <a:pPr algn="just" eaLnBrk="0" hangingPunct="0"/>
            <a:r>
              <a:rPr lang="es-ES_tradnl" b="1" dirty="0">
                <a:latin typeface="Courier New" panose="02070309020205020404" pitchFamily="49" charset="0"/>
                <a:cs typeface="Courier New" panose="02070309020205020404" pitchFamily="49" charset="0"/>
              </a:rPr>
              <a:t>PYTHON CODE EXAMPLE:</a:t>
            </a:r>
          </a:p>
          <a:p>
            <a:pPr algn="just" eaLnBrk="0" hangingPunct="0"/>
            <a:r>
              <a:rPr lang="en-GB" sz="2000" dirty="0">
                <a:latin typeface="Courier New" panose="02070309020205020404" pitchFamily="49" charset="0"/>
                <a:cs typeface="Courier New" panose="02070309020205020404" pitchFamily="49" charset="0"/>
              </a:rPr>
              <a:t>x = -5</a:t>
            </a:r>
          </a:p>
          <a:p>
            <a:pPr algn="just" eaLnBrk="0" hangingPunct="0"/>
            <a:r>
              <a:rPr lang="en-GB" sz="2000" dirty="0">
                <a:latin typeface="Courier New" panose="02070309020205020404" pitchFamily="49" charset="0"/>
                <a:cs typeface="Courier New" panose="02070309020205020404" pitchFamily="49" charset="0"/>
              </a:rPr>
              <a:t>if(x &gt; 0):</a:t>
            </a:r>
          </a:p>
          <a:p>
            <a:pPr algn="just" eaLnBrk="0" hangingPunct="0"/>
            <a:r>
              <a:rPr lang="en-GB" sz="2000" dirty="0">
                <a:latin typeface="Courier New" panose="02070309020205020404" pitchFamily="49" charset="0"/>
                <a:cs typeface="Courier New" panose="02070309020205020404" pitchFamily="49" charset="0"/>
              </a:rPr>
              <a:t>     print("Positive number")</a:t>
            </a:r>
          </a:p>
          <a:p>
            <a:pPr algn="just" eaLnBrk="0" hangingPunct="0"/>
            <a:r>
              <a:rPr lang="en-GB" sz="2000" dirty="0" err="1">
                <a:latin typeface="Courier New" panose="02070309020205020404" pitchFamily="49" charset="0"/>
                <a:cs typeface="Courier New" panose="02070309020205020404" pitchFamily="49" charset="0"/>
              </a:rPr>
              <a:t>elif</a:t>
            </a:r>
            <a:r>
              <a:rPr lang="en-GB" sz="2000" dirty="0">
                <a:latin typeface="Courier New" panose="02070309020205020404" pitchFamily="49" charset="0"/>
                <a:cs typeface="Courier New" panose="02070309020205020404" pitchFamily="49" charset="0"/>
              </a:rPr>
              <a:t> (x &lt; 0):</a:t>
            </a:r>
          </a:p>
          <a:p>
            <a:pPr algn="just" eaLnBrk="0" hangingPunct="0"/>
            <a:r>
              <a:rPr lang="en-GB" sz="2000" dirty="0">
                <a:latin typeface="Courier New" panose="02070309020205020404" pitchFamily="49" charset="0"/>
                <a:cs typeface="Courier New" panose="02070309020205020404" pitchFamily="49" charset="0"/>
              </a:rPr>
              <a:t>     print("Negative number")</a:t>
            </a:r>
          </a:p>
          <a:p>
            <a:pPr algn="just" eaLnBrk="0" hangingPunct="0"/>
            <a:r>
              <a:rPr lang="en-GB" sz="2000" dirty="0">
                <a:latin typeface="Courier New" panose="02070309020205020404" pitchFamily="49" charset="0"/>
                <a:cs typeface="Courier New" panose="02070309020205020404" pitchFamily="49" charset="0"/>
              </a:rPr>
              <a:t>else:</a:t>
            </a:r>
          </a:p>
          <a:p>
            <a:pPr algn="just" eaLnBrk="0" hangingPunct="0"/>
            <a:r>
              <a:rPr lang="en-GB" sz="2000" dirty="0">
                <a:latin typeface="Courier New" panose="02070309020205020404" pitchFamily="49" charset="0"/>
                <a:cs typeface="Courier New" panose="02070309020205020404" pitchFamily="49" charset="0"/>
              </a:rPr>
              <a:t>     print("Zero")</a:t>
            </a:r>
          </a:p>
          <a:p>
            <a:pPr algn="just" eaLnBrk="0" hangingPunct="0"/>
            <a:endParaRPr lang="es-ES_tradnl" sz="2000" dirty="0">
              <a:latin typeface="Courier New" panose="02070309020205020404" pitchFamily="49" charset="0"/>
              <a:cs typeface="Courier New" panose="02070309020205020404" pitchFamily="49" charset="0"/>
            </a:endParaRPr>
          </a:p>
          <a:p>
            <a:pPr algn="just" eaLnBrk="0" hangingPunct="0"/>
            <a:r>
              <a:rPr lang="es-ES_tradnl" sz="1600" dirty="0">
                <a:solidFill>
                  <a:schemeClr val="bg2">
                    <a:lumMod val="75000"/>
                  </a:schemeClr>
                </a:solidFill>
                <a:latin typeface="Courier New" panose="02070309020205020404" pitchFamily="49" charset="0"/>
                <a:cs typeface="Courier New" panose="02070309020205020404" pitchFamily="49" charset="0"/>
              </a:rPr>
              <a:t>R CODE EXAMPLE EQUIVALENT:</a:t>
            </a:r>
          </a:p>
          <a:p>
            <a:pPr algn="just" eaLnBrk="0" hangingPunct="0"/>
            <a:r>
              <a:rPr lang="en-US" sz="1600" dirty="0">
                <a:solidFill>
                  <a:schemeClr val="bg2">
                    <a:lumMod val="75000"/>
                  </a:schemeClr>
                </a:solidFill>
                <a:latin typeface="Courier New" panose="02070309020205020404" pitchFamily="49" charset="0"/>
                <a:cs typeface="Courier New" panose="02070309020205020404" pitchFamily="49" charset="0"/>
              </a:rPr>
              <a:t>x &lt;- -5</a:t>
            </a:r>
          </a:p>
          <a:p>
            <a:pPr algn="just" eaLnBrk="0" hangingPunct="0"/>
            <a:r>
              <a:rPr lang="en-US" sz="1600" dirty="0">
                <a:solidFill>
                  <a:schemeClr val="bg2">
                    <a:lumMod val="75000"/>
                  </a:schemeClr>
                </a:solidFill>
                <a:latin typeface="Courier New" panose="02070309020205020404" pitchFamily="49" charset="0"/>
                <a:cs typeface="Courier New" panose="02070309020205020404" pitchFamily="49" charset="0"/>
              </a:rPr>
              <a:t>if(x &gt; 0){</a:t>
            </a:r>
          </a:p>
          <a:p>
            <a:pPr algn="just" eaLnBrk="0" hangingPunct="0"/>
            <a:r>
              <a:rPr lang="en-US" sz="1600" dirty="0">
                <a:solidFill>
                  <a:schemeClr val="bg2">
                    <a:lumMod val="75000"/>
                  </a:schemeClr>
                </a:solidFill>
                <a:latin typeface="Courier New" panose="02070309020205020404" pitchFamily="49" charset="0"/>
                <a:cs typeface="Courier New" panose="02070309020205020404" pitchFamily="49" charset="0"/>
              </a:rPr>
              <a:t>     print("Positive number")</a:t>
            </a:r>
          </a:p>
          <a:p>
            <a:pPr algn="just" eaLnBrk="0" hangingPunct="0"/>
            <a:r>
              <a:rPr lang="en-US" sz="1600" dirty="0">
                <a:solidFill>
                  <a:schemeClr val="bg2">
                    <a:lumMod val="75000"/>
                  </a:schemeClr>
                </a:solidFill>
                <a:latin typeface="Courier New" panose="02070309020205020404" pitchFamily="49" charset="0"/>
                <a:cs typeface="Courier New" panose="02070309020205020404" pitchFamily="49" charset="0"/>
              </a:rPr>
              <a:t>} else if (x &lt; 0) {</a:t>
            </a:r>
          </a:p>
          <a:p>
            <a:pPr algn="just" eaLnBrk="0" hangingPunct="0"/>
            <a:r>
              <a:rPr lang="en-US" sz="1600" dirty="0">
                <a:solidFill>
                  <a:schemeClr val="bg2">
                    <a:lumMod val="75000"/>
                  </a:schemeClr>
                </a:solidFill>
                <a:latin typeface="Courier New" panose="02070309020205020404" pitchFamily="49" charset="0"/>
                <a:cs typeface="Courier New" panose="02070309020205020404" pitchFamily="49" charset="0"/>
              </a:rPr>
              <a:t>     print("Negative number")</a:t>
            </a:r>
          </a:p>
          <a:p>
            <a:pPr algn="just" eaLnBrk="0" hangingPunct="0"/>
            <a:r>
              <a:rPr lang="en-US" sz="1600" dirty="0">
                <a:solidFill>
                  <a:schemeClr val="bg2">
                    <a:lumMod val="75000"/>
                  </a:schemeClr>
                </a:solidFill>
                <a:latin typeface="Courier New" panose="02070309020205020404" pitchFamily="49" charset="0"/>
                <a:cs typeface="Courier New" panose="02070309020205020404" pitchFamily="49" charset="0"/>
              </a:rPr>
              <a:t>} else {</a:t>
            </a:r>
          </a:p>
          <a:p>
            <a:pPr algn="just" eaLnBrk="0" hangingPunct="0"/>
            <a:r>
              <a:rPr lang="en-US" sz="1600" dirty="0">
                <a:solidFill>
                  <a:schemeClr val="bg2">
                    <a:lumMod val="75000"/>
                  </a:schemeClr>
                </a:solidFill>
                <a:latin typeface="Courier New" panose="02070309020205020404" pitchFamily="49" charset="0"/>
                <a:cs typeface="Courier New" panose="02070309020205020404" pitchFamily="49" charset="0"/>
              </a:rPr>
              <a:t>     print("Zero")</a:t>
            </a:r>
          </a:p>
          <a:p>
            <a:pPr algn="just" eaLnBrk="0" hangingPunct="0"/>
            <a:r>
              <a:rPr lang="en-US" sz="1600" dirty="0">
                <a:solidFill>
                  <a:schemeClr val="bg2">
                    <a:lumMod val="75000"/>
                  </a:schemeClr>
                </a:solidFill>
                <a:latin typeface="Courier New" panose="02070309020205020404" pitchFamily="49" charset="0"/>
                <a:cs typeface="Courier New" panose="02070309020205020404" pitchFamily="49" charset="0"/>
              </a:rPr>
              <a:t>}</a:t>
            </a:r>
            <a:endParaRPr lang="es-ES_tradnl" sz="1600" dirty="0">
              <a:solidFill>
                <a:schemeClr val="bg2">
                  <a:lumMod val="75000"/>
                </a:schemeClr>
              </a:solidFill>
              <a:latin typeface="Courier New" panose="02070309020205020404" pitchFamily="49" charset="0"/>
              <a:cs typeface="Courier New" panose="02070309020205020404" pitchFamily="49" charset="0"/>
            </a:endParaRPr>
          </a:p>
        </p:txBody>
      </p:sp>
      <p:sp>
        <p:nvSpPr>
          <p:cNvPr id="37" name="2 Elipse">
            <a:extLst>
              <a:ext uri="{FF2B5EF4-FFF2-40B4-BE49-F238E27FC236}">
                <a16:creationId xmlns:a16="http://schemas.microsoft.com/office/drawing/2014/main" id="{035943D6-122B-4FBC-AC25-CEEA8EC6090A}"/>
              </a:ext>
            </a:extLst>
          </p:cNvPr>
          <p:cNvSpPr/>
          <p:nvPr/>
        </p:nvSpPr>
        <p:spPr>
          <a:xfrm>
            <a:off x="3674533" y="7501169"/>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3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3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3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8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9" grpId="0"/>
      <p:bldP spid="15370" grpId="0"/>
      <p:bldP spid="58" grpId="0" animBg="1"/>
      <p:bldP spid="20" grpId="0" animBg="1"/>
      <p:bldP spid="22" grpId="0" animBg="1"/>
      <p:bldP spid="27" grpId="0" animBg="1"/>
      <p:bldP spid="15378" grpId="0"/>
      <p:bldP spid="15381" grpId="0"/>
      <p:bldP spid="35" grpId="0" animBg="1"/>
      <p:bldP spid="28" grpId="0"/>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a:extLst>
              <a:ext uri="{FF2B5EF4-FFF2-40B4-BE49-F238E27FC236}">
                <a16:creationId xmlns:a16="http://schemas.microsoft.com/office/drawing/2014/main" id="{30DEF083-3ECE-4606-93B0-3D5D8142610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7300" y="381002"/>
            <a:ext cx="11201401" cy="8382000"/>
          </a:xfrm>
          <a:prstGeom prst="rect">
            <a:avLst/>
          </a:prstGeom>
          <a:noFill/>
          <a:extLst>
            <a:ext uri="{909E8E84-426E-40DD-AFC4-6F175D3DCCD1}">
              <a14:hiddenFill xmlns:a14="http://schemas.microsoft.com/office/drawing/2010/main">
                <a:solidFill>
                  <a:srgbClr val="FFFFFF"/>
                </a:solidFill>
              </a14:hiddenFill>
            </a:ext>
          </a:extLst>
        </p:spPr>
      </p:pic>
      <p:sp>
        <p:nvSpPr>
          <p:cNvPr id="3" name="Forma libre: forma 2">
            <a:extLst>
              <a:ext uri="{FF2B5EF4-FFF2-40B4-BE49-F238E27FC236}">
                <a16:creationId xmlns:a16="http://schemas.microsoft.com/office/drawing/2014/main" id="{40A58074-1F66-4511-B61E-30902B13B155}"/>
              </a:ext>
            </a:extLst>
          </p:cNvPr>
          <p:cNvSpPr/>
          <p:nvPr/>
        </p:nvSpPr>
        <p:spPr>
          <a:xfrm>
            <a:off x="5247682" y="4187958"/>
            <a:ext cx="5539668" cy="4762939"/>
          </a:xfrm>
          <a:custGeom>
            <a:avLst/>
            <a:gdLst>
              <a:gd name="connsiteX0" fmla="*/ 2388093 w 4154750"/>
              <a:gd name="connsiteY0" fmla="*/ 3022 h 3572204"/>
              <a:gd name="connsiteX1" fmla="*/ 2379216 w 4154750"/>
              <a:gd name="connsiteY1" fmla="*/ 91799 h 3572204"/>
              <a:gd name="connsiteX2" fmla="*/ 2361460 w 4154750"/>
              <a:gd name="connsiteY2" fmla="*/ 118432 h 3572204"/>
              <a:gd name="connsiteX3" fmla="*/ 2334827 w 4154750"/>
              <a:gd name="connsiteY3" fmla="*/ 171698 h 3572204"/>
              <a:gd name="connsiteX4" fmla="*/ 2308194 w 4154750"/>
              <a:gd name="connsiteY4" fmla="*/ 251597 h 3572204"/>
              <a:gd name="connsiteX5" fmla="*/ 2254928 w 4154750"/>
              <a:gd name="connsiteY5" fmla="*/ 349252 h 3572204"/>
              <a:gd name="connsiteX6" fmla="*/ 2228295 w 4154750"/>
              <a:gd name="connsiteY6" fmla="*/ 393640 h 3572204"/>
              <a:gd name="connsiteX7" fmla="*/ 2219418 w 4154750"/>
              <a:gd name="connsiteY7" fmla="*/ 420273 h 3572204"/>
              <a:gd name="connsiteX8" fmla="*/ 2175029 w 4154750"/>
              <a:gd name="connsiteY8" fmla="*/ 500172 h 3572204"/>
              <a:gd name="connsiteX9" fmla="*/ 2130641 w 4154750"/>
              <a:gd name="connsiteY9" fmla="*/ 535683 h 3572204"/>
              <a:gd name="connsiteX10" fmla="*/ 2095130 w 4154750"/>
              <a:gd name="connsiteY10" fmla="*/ 580071 h 3572204"/>
              <a:gd name="connsiteX11" fmla="*/ 2068497 w 4154750"/>
              <a:gd name="connsiteY11" fmla="*/ 633337 h 3572204"/>
              <a:gd name="connsiteX12" fmla="*/ 2024109 w 4154750"/>
              <a:gd name="connsiteY12" fmla="*/ 677725 h 3572204"/>
              <a:gd name="connsiteX13" fmla="*/ 2006353 w 4154750"/>
              <a:gd name="connsiteY13" fmla="*/ 704358 h 3572204"/>
              <a:gd name="connsiteX14" fmla="*/ 1935332 w 4154750"/>
              <a:gd name="connsiteY14" fmla="*/ 766502 h 3572204"/>
              <a:gd name="connsiteX15" fmla="*/ 1846555 w 4154750"/>
              <a:gd name="connsiteY15" fmla="*/ 828646 h 3572204"/>
              <a:gd name="connsiteX16" fmla="*/ 1819922 w 4154750"/>
              <a:gd name="connsiteY16" fmla="*/ 846401 h 3572204"/>
              <a:gd name="connsiteX17" fmla="*/ 1793289 w 4154750"/>
              <a:gd name="connsiteY17" fmla="*/ 873034 h 3572204"/>
              <a:gd name="connsiteX18" fmla="*/ 1740023 w 4154750"/>
              <a:gd name="connsiteY18" fmla="*/ 890789 h 3572204"/>
              <a:gd name="connsiteX19" fmla="*/ 1713390 w 4154750"/>
              <a:gd name="connsiteY19" fmla="*/ 908545 h 3572204"/>
              <a:gd name="connsiteX20" fmla="*/ 1660124 w 4154750"/>
              <a:gd name="connsiteY20" fmla="*/ 917422 h 3572204"/>
              <a:gd name="connsiteX21" fmla="*/ 1633491 w 4154750"/>
              <a:gd name="connsiteY21" fmla="*/ 926300 h 3572204"/>
              <a:gd name="connsiteX22" fmla="*/ 1597981 w 4154750"/>
              <a:gd name="connsiteY22" fmla="*/ 935178 h 3572204"/>
              <a:gd name="connsiteX23" fmla="*/ 1562470 w 4154750"/>
              <a:gd name="connsiteY23" fmla="*/ 952933 h 3572204"/>
              <a:gd name="connsiteX24" fmla="*/ 1402672 w 4154750"/>
              <a:gd name="connsiteY24" fmla="*/ 970689 h 3572204"/>
              <a:gd name="connsiteX25" fmla="*/ 1358284 w 4154750"/>
              <a:gd name="connsiteY25" fmla="*/ 979566 h 3572204"/>
              <a:gd name="connsiteX26" fmla="*/ 878889 w 4154750"/>
              <a:gd name="connsiteY26" fmla="*/ 988444 h 3572204"/>
              <a:gd name="connsiteX27" fmla="*/ 843379 w 4154750"/>
              <a:gd name="connsiteY27" fmla="*/ 997322 h 3572204"/>
              <a:gd name="connsiteX28" fmla="*/ 692458 w 4154750"/>
              <a:gd name="connsiteY28" fmla="*/ 1015077 h 3572204"/>
              <a:gd name="connsiteX29" fmla="*/ 648070 w 4154750"/>
              <a:gd name="connsiteY29" fmla="*/ 1023955 h 3572204"/>
              <a:gd name="connsiteX30" fmla="*/ 577049 w 4154750"/>
              <a:gd name="connsiteY30" fmla="*/ 1041710 h 3572204"/>
              <a:gd name="connsiteX31" fmla="*/ 541538 w 4154750"/>
              <a:gd name="connsiteY31" fmla="*/ 1050588 h 3572204"/>
              <a:gd name="connsiteX32" fmla="*/ 497150 w 4154750"/>
              <a:gd name="connsiteY32" fmla="*/ 1059465 h 3572204"/>
              <a:gd name="connsiteX33" fmla="*/ 470517 w 4154750"/>
              <a:gd name="connsiteY33" fmla="*/ 1068343 h 3572204"/>
              <a:gd name="connsiteX34" fmla="*/ 390618 w 4154750"/>
              <a:gd name="connsiteY34" fmla="*/ 1086098 h 3572204"/>
              <a:gd name="connsiteX35" fmla="*/ 355107 w 4154750"/>
              <a:gd name="connsiteY35" fmla="*/ 1094976 h 3572204"/>
              <a:gd name="connsiteX36" fmla="*/ 284086 w 4154750"/>
              <a:gd name="connsiteY36" fmla="*/ 1121609 h 3572204"/>
              <a:gd name="connsiteX37" fmla="*/ 248575 w 4154750"/>
              <a:gd name="connsiteY37" fmla="*/ 1139364 h 3572204"/>
              <a:gd name="connsiteX38" fmla="*/ 213064 w 4154750"/>
              <a:gd name="connsiteY38" fmla="*/ 1174875 h 3572204"/>
              <a:gd name="connsiteX39" fmla="*/ 195309 w 4154750"/>
              <a:gd name="connsiteY39" fmla="*/ 1201508 h 3572204"/>
              <a:gd name="connsiteX40" fmla="*/ 159798 w 4154750"/>
              <a:gd name="connsiteY40" fmla="*/ 1237019 h 3572204"/>
              <a:gd name="connsiteX41" fmla="*/ 133165 w 4154750"/>
              <a:gd name="connsiteY41" fmla="*/ 1290285 h 3572204"/>
              <a:gd name="connsiteX42" fmla="*/ 115410 w 4154750"/>
              <a:gd name="connsiteY42" fmla="*/ 1352428 h 3572204"/>
              <a:gd name="connsiteX43" fmla="*/ 97654 w 4154750"/>
              <a:gd name="connsiteY43" fmla="*/ 1379061 h 3572204"/>
              <a:gd name="connsiteX44" fmla="*/ 71021 w 4154750"/>
              <a:gd name="connsiteY44" fmla="*/ 1423450 h 3572204"/>
              <a:gd name="connsiteX45" fmla="*/ 62144 w 4154750"/>
              <a:gd name="connsiteY45" fmla="*/ 1450083 h 3572204"/>
              <a:gd name="connsiteX46" fmla="*/ 44388 w 4154750"/>
              <a:gd name="connsiteY46" fmla="*/ 1476716 h 3572204"/>
              <a:gd name="connsiteX47" fmla="*/ 35511 w 4154750"/>
              <a:gd name="connsiteY47" fmla="*/ 1503349 h 3572204"/>
              <a:gd name="connsiteX48" fmla="*/ 17755 w 4154750"/>
              <a:gd name="connsiteY48" fmla="*/ 1538859 h 3572204"/>
              <a:gd name="connsiteX49" fmla="*/ 8878 w 4154750"/>
              <a:gd name="connsiteY49" fmla="*/ 1601003 h 3572204"/>
              <a:gd name="connsiteX50" fmla="*/ 0 w 4154750"/>
              <a:gd name="connsiteY50" fmla="*/ 1645391 h 3572204"/>
              <a:gd name="connsiteX51" fmla="*/ 8878 w 4154750"/>
              <a:gd name="connsiteY51" fmla="*/ 1920599 h 3572204"/>
              <a:gd name="connsiteX52" fmla="*/ 26633 w 4154750"/>
              <a:gd name="connsiteY52" fmla="*/ 2018254 h 3572204"/>
              <a:gd name="connsiteX53" fmla="*/ 35511 w 4154750"/>
              <a:gd name="connsiteY53" fmla="*/ 2044887 h 3572204"/>
              <a:gd name="connsiteX54" fmla="*/ 53266 w 4154750"/>
              <a:gd name="connsiteY54" fmla="*/ 2107030 h 3572204"/>
              <a:gd name="connsiteX55" fmla="*/ 62144 w 4154750"/>
              <a:gd name="connsiteY55" fmla="*/ 2142541 h 3572204"/>
              <a:gd name="connsiteX56" fmla="*/ 79899 w 4154750"/>
              <a:gd name="connsiteY56" fmla="*/ 2195807 h 3572204"/>
              <a:gd name="connsiteX57" fmla="*/ 88777 w 4154750"/>
              <a:gd name="connsiteY57" fmla="*/ 2222440 h 3572204"/>
              <a:gd name="connsiteX58" fmla="*/ 115410 w 4154750"/>
              <a:gd name="connsiteY58" fmla="*/ 2293461 h 3572204"/>
              <a:gd name="connsiteX59" fmla="*/ 142043 w 4154750"/>
              <a:gd name="connsiteY59" fmla="*/ 2382238 h 3572204"/>
              <a:gd name="connsiteX60" fmla="*/ 150920 w 4154750"/>
              <a:gd name="connsiteY60" fmla="*/ 2408871 h 3572204"/>
              <a:gd name="connsiteX61" fmla="*/ 159798 w 4154750"/>
              <a:gd name="connsiteY61" fmla="*/ 2435504 h 3572204"/>
              <a:gd name="connsiteX62" fmla="*/ 186431 w 4154750"/>
              <a:gd name="connsiteY62" fmla="*/ 2515403 h 3572204"/>
              <a:gd name="connsiteX63" fmla="*/ 204187 w 4154750"/>
              <a:gd name="connsiteY63" fmla="*/ 2568669 h 3572204"/>
              <a:gd name="connsiteX64" fmla="*/ 213064 w 4154750"/>
              <a:gd name="connsiteY64" fmla="*/ 2595302 h 3572204"/>
              <a:gd name="connsiteX65" fmla="*/ 230820 w 4154750"/>
              <a:gd name="connsiteY65" fmla="*/ 2630813 h 3572204"/>
              <a:gd name="connsiteX66" fmla="*/ 248575 w 4154750"/>
              <a:gd name="connsiteY66" fmla="*/ 2692956 h 3572204"/>
              <a:gd name="connsiteX67" fmla="*/ 275208 w 4154750"/>
              <a:gd name="connsiteY67" fmla="*/ 2728467 h 3572204"/>
              <a:gd name="connsiteX68" fmla="*/ 310719 w 4154750"/>
              <a:gd name="connsiteY68" fmla="*/ 2790611 h 3572204"/>
              <a:gd name="connsiteX69" fmla="*/ 337352 w 4154750"/>
              <a:gd name="connsiteY69" fmla="*/ 2852755 h 3572204"/>
              <a:gd name="connsiteX70" fmla="*/ 346229 w 4154750"/>
              <a:gd name="connsiteY70" fmla="*/ 2888265 h 3572204"/>
              <a:gd name="connsiteX71" fmla="*/ 381740 w 4154750"/>
              <a:gd name="connsiteY71" fmla="*/ 2941531 h 3572204"/>
              <a:gd name="connsiteX72" fmla="*/ 399495 w 4154750"/>
              <a:gd name="connsiteY72" fmla="*/ 2968164 h 3572204"/>
              <a:gd name="connsiteX73" fmla="*/ 417251 w 4154750"/>
              <a:gd name="connsiteY73" fmla="*/ 2985920 h 3572204"/>
              <a:gd name="connsiteX74" fmla="*/ 443884 w 4154750"/>
              <a:gd name="connsiteY74" fmla="*/ 3021430 h 3572204"/>
              <a:gd name="connsiteX75" fmla="*/ 497150 w 4154750"/>
              <a:gd name="connsiteY75" fmla="*/ 3056941 h 3572204"/>
              <a:gd name="connsiteX76" fmla="*/ 523783 w 4154750"/>
              <a:gd name="connsiteY76" fmla="*/ 3092452 h 3572204"/>
              <a:gd name="connsiteX77" fmla="*/ 559293 w 4154750"/>
              <a:gd name="connsiteY77" fmla="*/ 3119085 h 3572204"/>
              <a:gd name="connsiteX78" fmla="*/ 648070 w 4154750"/>
              <a:gd name="connsiteY78" fmla="*/ 3172351 h 3572204"/>
              <a:gd name="connsiteX79" fmla="*/ 674703 w 4154750"/>
              <a:gd name="connsiteY79" fmla="*/ 3190106 h 3572204"/>
              <a:gd name="connsiteX80" fmla="*/ 763480 w 4154750"/>
              <a:gd name="connsiteY80" fmla="*/ 3216739 h 3572204"/>
              <a:gd name="connsiteX81" fmla="*/ 852256 w 4154750"/>
              <a:gd name="connsiteY81" fmla="*/ 3252250 h 3572204"/>
              <a:gd name="connsiteX82" fmla="*/ 887767 w 4154750"/>
              <a:gd name="connsiteY82" fmla="*/ 3261127 h 3572204"/>
              <a:gd name="connsiteX83" fmla="*/ 932155 w 4154750"/>
              <a:gd name="connsiteY83" fmla="*/ 3278883 h 3572204"/>
              <a:gd name="connsiteX84" fmla="*/ 1012054 w 4154750"/>
              <a:gd name="connsiteY84" fmla="*/ 3296638 h 3572204"/>
              <a:gd name="connsiteX85" fmla="*/ 1136342 w 4154750"/>
              <a:gd name="connsiteY85" fmla="*/ 3305516 h 3572204"/>
              <a:gd name="connsiteX86" fmla="*/ 1269507 w 4154750"/>
              <a:gd name="connsiteY86" fmla="*/ 3323271 h 3572204"/>
              <a:gd name="connsiteX87" fmla="*/ 1349406 w 4154750"/>
              <a:gd name="connsiteY87" fmla="*/ 3332149 h 3572204"/>
              <a:gd name="connsiteX88" fmla="*/ 1402672 w 4154750"/>
              <a:gd name="connsiteY88" fmla="*/ 3341026 h 3572204"/>
              <a:gd name="connsiteX89" fmla="*/ 1535837 w 4154750"/>
              <a:gd name="connsiteY89" fmla="*/ 3349904 h 3572204"/>
              <a:gd name="connsiteX90" fmla="*/ 1624614 w 4154750"/>
              <a:gd name="connsiteY90" fmla="*/ 3358782 h 3572204"/>
              <a:gd name="connsiteX91" fmla="*/ 1651247 w 4154750"/>
              <a:gd name="connsiteY91" fmla="*/ 3367659 h 3572204"/>
              <a:gd name="connsiteX92" fmla="*/ 1819922 w 4154750"/>
              <a:gd name="connsiteY92" fmla="*/ 3394292 h 3572204"/>
              <a:gd name="connsiteX93" fmla="*/ 1882066 w 4154750"/>
              <a:gd name="connsiteY93" fmla="*/ 3412048 h 3572204"/>
              <a:gd name="connsiteX94" fmla="*/ 1944210 w 4154750"/>
              <a:gd name="connsiteY94" fmla="*/ 3420925 h 3572204"/>
              <a:gd name="connsiteX95" fmla="*/ 1988598 w 4154750"/>
              <a:gd name="connsiteY95" fmla="*/ 3429803 h 3572204"/>
              <a:gd name="connsiteX96" fmla="*/ 2059620 w 4154750"/>
              <a:gd name="connsiteY96" fmla="*/ 3438681 h 3572204"/>
              <a:gd name="connsiteX97" fmla="*/ 2104008 w 4154750"/>
              <a:gd name="connsiteY97" fmla="*/ 3447558 h 3572204"/>
              <a:gd name="connsiteX98" fmla="*/ 2175029 w 4154750"/>
              <a:gd name="connsiteY98" fmla="*/ 3456436 h 3572204"/>
              <a:gd name="connsiteX99" fmla="*/ 2263806 w 4154750"/>
              <a:gd name="connsiteY99" fmla="*/ 3483069 h 3572204"/>
              <a:gd name="connsiteX100" fmla="*/ 2317072 w 4154750"/>
              <a:gd name="connsiteY100" fmla="*/ 3491947 h 3572204"/>
              <a:gd name="connsiteX101" fmla="*/ 2414726 w 4154750"/>
              <a:gd name="connsiteY101" fmla="*/ 3509702 h 3572204"/>
              <a:gd name="connsiteX102" fmla="*/ 2592280 w 4154750"/>
              <a:gd name="connsiteY102" fmla="*/ 3518580 h 3572204"/>
              <a:gd name="connsiteX103" fmla="*/ 2858610 w 4154750"/>
              <a:gd name="connsiteY103" fmla="*/ 3545213 h 3572204"/>
              <a:gd name="connsiteX104" fmla="*/ 2982897 w 4154750"/>
              <a:gd name="connsiteY104" fmla="*/ 3554090 h 3572204"/>
              <a:gd name="connsiteX105" fmla="*/ 3462291 w 4154750"/>
              <a:gd name="connsiteY105" fmla="*/ 3554090 h 3572204"/>
              <a:gd name="connsiteX106" fmla="*/ 3497802 w 4154750"/>
              <a:gd name="connsiteY106" fmla="*/ 3545213 h 3572204"/>
              <a:gd name="connsiteX107" fmla="*/ 3577701 w 4154750"/>
              <a:gd name="connsiteY107" fmla="*/ 3527457 h 3572204"/>
              <a:gd name="connsiteX108" fmla="*/ 3639845 w 4154750"/>
              <a:gd name="connsiteY108" fmla="*/ 3491947 h 3572204"/>
              <a:gd name="connsiteX109" fmla="*/ 3657600 w 4154750"/>
              <a:gd name="connsiteY109" fmla="*/ 3474191 h 3572204"/>
              <a:gd name="connsiteX110" fmla="*/ 3728621 w 4154750"/>
              <a:gd name="connsiteY110" fmla="*/ 3420925 h 3572204"/>
              <a:gd name="connsiteX111" fmla="*/ 3755254 w 4154750"/>
              <a:gd name="connsiteY111" fmla="*/ 3367659 h 3572204"/>
              <a:gd name="connsiteX112" fmla="*/ 3764132 w 4154750"/>
              <a:gd name="connsiteY112" fmla="*/ 3341026 h 3572204"/>
              <a:gd name="connsiteX113" fmla="*/ 3799643 w 4154750"/>
              <a:gd name="connsiteY113" fmla="*/ 3314393 h 3572204"/>
              <a:gd name="connsiteX114" fmla="*/ 3844031 w 4154750"/>
              <a:gd name="connsiteY114" fmla="*/ 3243372 h 3572204"/>
              <a:gd name="connsiteX115" fmla="*/ 3852909 w 4154750"/>
              <a:gd name="connsiteY115" fmla="*/ 3207861 h 3572204"/>
              <a:gd name="connsiteX116" fmla="*/ 3879542 w 4154750"/>
              <a:gd name="connsiteY116" fmla="*/ 3119085 h 3572204"/>
              <a:gd name="connsiteX117" fmla="*/ 3888420 w 4154750"/>
              <a:gd name="connsiteY117" fmla="*/ 3065819 h 3572204"/>
              <a:gd name="connsiteX118" fmla="*/ 3897297 w 4154750"/>
              <a:gd name="connsiteY118" fmla="*/ 3021430 h 3572204"/>
              <a:gd name="connsiteX119" fmla="*/ 3915053 w 4154750"/>
              <a:gd name="connsiteY119" fmla="*/ 2906021 h 3572204"/>
              <a:gd name="connsiteX120" fmla="*/ 3906175 w 4154750"/>
              <a:gd name="connsiteY120" fmla="*/ 2675201 h 3572204"/>
              <a:gd name="connsiteX121" fmla="*/ 3897297 w 4154750"/>
              <a:gd name="connsiteY121" fmla="*/ 2630813 h 3572204"/>
              <a:gd name="connsiteX122" fmla="*/ 3879542 w 4154750"/>
              <a:gd name="connsiteY122" fmla="*/ 2595302 h 3572204"/>
              <a:gd name="connsiteX123" fmla="*/ 3728621 w 4154750"/>
              <a:gd name="connsiteY123" fmla="*/ 2479892 h 3572204"/>
              <a:gd name="connsiteX124" fmla="*/ 3701988 w 4154750"/>
              <a:gd name="connsiteY124" fmla="*/ 2471015 h 3572204"/>
              <a:gd name="connsiteX125" fmla="*/ 3586579 w 4154750"/>
              <a:gd name="connsiteY125" fmla="*/ 2426626 h 3572204"/>
              <a:gd name="connsiteX126" fmla="*/ 3515557 w 4154750"/>
              <a:gd name="connsiteY126" fmla="*/ 2391116 h 3572204"/>
              <a:gd name="connsiteX127" fmla="*/ 3480047 w 4154750"/>
              <a:gd name="connsiteY127" fmla="*/ 2382238 h 3572204"/>
              <a:gd name="connsiteX128" fmla="*/ 3400148 w 4154750"/>
              <a:gd name="connsiteY128" fmla="*/ 2355605 h 3572204"/>
              <a:gd name="connsiteX129" fmla="*/ 3355759 w 4154750"/>
              <a:gd name="connsiteY129" fmla="*/ 2346727 h 3572204"/>
              <a:gd name="connsiteX130" fmla="*/ 3240350 w 4154750"/>
              <a:gd name="connsiteY130" fmla="*/ 2311217 h 3572204"/>
              <a:gd name="connsiteX131" fmla="*/ 3195961 w 4154750"/>
              <a:gd name="connsiteY131" fmla="*/ 2284584 h 3572204"/>
              <a:gd name="connsiteX132" fmla="*/ 3151573 w 4154750"/>
              <a:gd name="connsiteY132" fmla="*/ 2266828 h 3572204"/>
              <a:gd name="connsiteX133" fmla="*/ 2965142 w 4154750"/>
              <a:gd name="connsiteY133" fmla="*/ 2124786 h 3572204"/>
              <a:gd name="connsiteX134" fmla="*/ 2902998 w 4154750"/>
              <a:gd name="connsiteY134" fmla="*/ 2071520 h 3572204"/>
              <a:gd name="connsiteX135" fmla="*/ 2885243 w 4154750"/>
              <a:gd name="connsiteY135" fmla="*/ 2053764 h 3572204"/>
              <a:gd name="connsiteX136" fmla="*/ 2840854 w 4154750"/>
              <a:gd name="connsiteY136" fmla="*/ 1991621 h 3572204"/>
              <a:gd name="connsiteX137" fmla="*/ 2796466 w 4154750"/>
              <a:gd name="connsiteY137" fmla="*/ 1911722 h 3572204"/>
              <a:gd name="connsiteX138" fmla="*/ 2787588 w 4154750"/>
              <a:gd name="connsiteY138" fmla="*/ 1885089 h 3572204"/>
              <a:gd name="connsiteX139" fmla="*/ 2760955 w 4154750"/>
              <a:gd name="connsiteY139" fmla="*/ 1814067 h 3572204"/>
              <a:gd name="connsiteX140" fmla="*/ 2743200 w 4154750"/>
              <a:gd name="connsiteY140" fmla="*/ 1716413 h 3572204"/>
              <a:gd name="connsiteX141" fmla="*/ 2707689 w 4154750"/>
              <a:gd name="connsiteY141" fmla="*/ 1592125 h 3572204"/>
              <a:gd name="connsiteX142" fmla="*/ 2698812 w 4154750"/>
              <a:gd name="connsiteY142" fmla="*/ 1556615 h 3572204"/>
              <a:gd name="connsiteX143" fmla="*/ 2672179 w 4154750"/>
              <a:gd name="connsiteY143" fmla="*/ 1405694 h 3572204"/>
              <a:gd name="connsiteX144" fmla="*/ 2698812 w 4154750"/>
              <a:gd name="connsiteY144" fmla="*/ 1281407 h 3572204"/>
              <a:gd name="connsiteX145" fmla="*/ 2831977 w 4154750"/>
              <a:gd name="connsiteY145" fmla="*/ 1237019 h 3572204"/>
              <a:gd name="connsiteX146" fmla="*/ 2947387 w 4154750"/>
              <a:gd name="connsiteY146" fmla="*/ 1192630 h 3572204"/>
              <a:gd name="connsiteX147" fmla="*/ 2991775 w 4154750"/>
              <a:gd name="connsiteY147" fmla="*/ 1174875 h 3572204"/>
              <a:gd name="connsiteX148" fmla="*/ 3089429 w 4154750"/>
              <a:gd name="connsiteY148" fmla="*/ 1157120 h 3572204"/>
              <a:gd name="connsiteX149" fmla="*/ 3187084 w 4154750"/>
              <a:gd name="connsiteY149" fmla="*/ 1121609 h 3572204"/>
              <a:gd name="connsiteX150" fmla="*/ 3213717 w 4154750"/>
              <a:gd name="connsiteY150" fmla="*/ 1112731 h 3572204"/>
              <a:gd name="connsiteX151" fmla="*/ 3258105 w 4154750"/>
              <a:gd name="connsiteY151" fmla="*/ 1086098 h 3572204"/>
              <a:gd name="connsiteX152" fmla="*/ 3302493 w 4154750"/>
              <a:gd name="connsiteY152" fmla="*/ 1068343 h 3572204"/>
              <a:gd name="connsiteX153" fmla="*/ 3364637 w 4154750"/>
              <a:gd name="connsiteY153" fmla="*/ 1032832 h 3572204"/>
              <a:gd name="connsiteX154" fmla="*/ 3409025 w 4154750"/>
              <a:gd name="connsiteY154" fmla="*/ 1023955 h 3572204"/>
              <a:gd name="connsiteX155" fmla="*/ 3480047 w 4154750"/>
              <a:gd name="connsiteY155" fmla="*/ 979566 h 3572204"/>
              <a:gd name="connsiteX156" fmla="*/ 3533313 w 4154750"/>
              <a:gd name="connsiteY156" fmla="*/ 944056 h 3572204"/>
              <a:gd name="connsiteX157" fmla="*/ 3639845 w 4154750"/>
              <a:gd name="connsiteY157" fmla="*/ 881912 h 3572204"/>
              <a:gd name="connsiteX158" fmla="*/ 3719744 w 4154750"/>
              <a:gd name="connsiteY158" fmla="*/ 810890 h 3572204"/>
              <a:gd name="connsiteX159" fmla="*/ 3773010 w 4154750"/>
              <a:gd name="connsiteY159" fmla="*/ 757624 h 3572204"/>
              <a:gd name="connsiteX160" fmla="*/ 3799643 w 4154750"/>
              <a:gd name="connsiteY160" fmla="*/ 730991 h 3572204"/>
              <a:gd name="connsiteX161" fmla="*/ 3844031 w 4154750"/>
              <a:gd name="connsiteY161" fmla="*/ 704358 h 3572204"/>
              <a:gd name="connsiteX162" fmla="*/ 3879542 w 4154750"/>
              <a:gd name="connsiteY162" fmla="*/ 668848 h 3572204"/>
              <a:gd name="connsiteX163" fmla="*/ 3994952 w 4154750"/>
              <a:gd name="connsiteY163" fmla="*/ 580071 h 3572204"/>
              <a:gd name="connsiteX164" fmla="*/ 4074851 w 4154750"/>
              <a:gd name="connsiteY164" fmla="*/ 517927 h 3572204"/>
              <a:gd name="connsiteX165" fmla="*/ 4119239 w 4154750"/>
              <a:gd name="connsiteY165" fmla="*/ 455784 h 3572204"/>
              <a:gd name="connsiteX166" fmla="*/ 4136994 w 4154750"/>
              <a:gd name="connsiteY166" fmla="*/ 438028 h 3572204"/>
              <a:gd name="connsiteX167" fmla="*/ 4154750 w 4154750"/>
              <a:gd name="connsiteY167" fmla="*/ 349252 h 3572204"/>
              <a:gd name="connsiteX168" fmla="*/ 4145872 w 4154750"/>
              <a:gd name="connsiteY168" fmla="*/ 269353 h 3572204"/>
              <a:gd name="connsiteX169" fmla="*/ 4083728 w 4154750"/>
              <a:gd name="connsiteY169" fmla="*/ 171698 h 3572204"/>
              <a:gd name="connsiteX170" fmla="*/ 4065973 w 4154750"/>
              <a:gd name="connsiteY170" fmla="*/ 145065 h 3572204"/>
              <a:gd name="connsiteX171" fmla="*/ 4012707 w 4154750"/>
              <a:gd name="connsiteY171" fmla="*/ 109555 h 3572204"/>
              <a:gd name="connsiteX172" fmla="*/ 3994952 w 4154750"/>
              <a:gd name="connsiteY172" fmla="*/ 91799 h 3572204"/>
              <a:gd name="connsiteX173" fmla="*/ 3897297 w 4154750"/>
              <a:gd name="connsiteY173" fmla="*/ 65166 h 3572204"/>
              <a:gd name="connsiteX174" fmla="*/ 3835153 w 4154750"/>
              <a:gd name="connsiteY174" fmla="*/ 47411 h 3572204"/>
              <a:gd name="connsiteX175" fmla="*/ 3577701 w 4154750"/>
              <a:gd name="connsiteY175" fmla="*/ 29656 h 3572204"/>
              <a:gd name="connsiteX176" fmla="*/ 2858610 w 4154750"/>
              <a:gd name="connsiteY176" fmla="*/ 11900 h 3572204"/>
              <a:gd name="connsiteX177" fmla="*/ 2769833 w 4154750"/>
              <a:gd name="connsiteY177" fmla="*/ 3022 h 3572204"/>
              <a:gd name="connsiteX178" fmla="*/ 2459115 w 4154750"/>
              <a:gd name="connsiteY178" fmla="*/ 11900 h 3572204"/>
              <a:gd name="connsiteX179" fmla="*/ 2432482 w 4154750"/>
              <a:gd name="connsiteY179" fmla="*/ 29656 h 3572204"/>
              <a:gd name="connsiteX180" fmla="*/ 2361460 w 4154750"/>
              <a:gd name="connsiteY180" fmla="*/ 82922 h 3572204"/>
              <a:gd name="connsiteX181" fmla="*/ 2352583 w 4154750"/>
              <a:gd name="connsiteY181" fmla="*/ 82922 h 357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4154750" h="3572204">
                <a:moveTo>
                  <a:pt x="2388093" y="3022"/>
                </a:moveTo>
                <a:cubicBezTo>
                  <a:pt x="2385134" y="32614"/>
                  <a:pt x="2385903" y="62821"/>
                  <a:pt x="2379216" y="91799"/>
                </a:cubicBezTo>
                <a:cubicBezTo>
                  <a:pt x="2376817" y="102196"/>
                  <a:pt x="2366232" y="108889"/>
                  <a:pt x="2361460" y="118432"/>
                </a:cubicBezTo>
                <a:cubicBezTo>
                  <a:pt x="2324705" y="191943"/>
                  <a:pt x="2385714" y="95371"/>
                  <a:pt x="2334827" y="171698"/>
                </a:cubicBezTo>
                <a:cubicBezTo>
                  <a:pt x="2325949" y="198331"/>
                  <a:pt x="2320749" y="226487"/>
                  <a:pt x="2308194" y="251597"/>
                </a:cubicBezTo>
                <a:cubicBezTo>
                  <a:pt x="2267912" y="332162"/>
                  <a:pt x="2287366" y="300596"/>
                  <a:pt x="2254928" y="349252"/>
                </a:cubicBezTo>
                <a:cubicBezTo>
                  <a:pt x="2229781" y="424698"/>
                  <a:pt x="2264853" y="332710"/>
                  <a:pt x="2228295" y="393640"/>
                </a:cubicBezTo>
                <a:cubicBezTo>
                  <a:pt x="2223480" y="401664"/>
                  <a:pt x="2223104" y="411672"/>
                  <a:pt x="2219418" y="420273"/>
                </a:cubicBezTo>
                <a:cubicBezTo>
                  <a:pt x="2212471" y="436483"/>
                  <a:pt x="2184317" y="489723"/>
                  <a:pt x="2175029" y="500172"/>
                </a:cubicBezTo>
                <a:cubicBezTo>
                  <a:pt x="2162441" y="514334"/>
                  <a:pt x="2145437" y="523846"/>
                  <a:pt x="2130641" y="535683"/>
                </a:cubicBezTo>
                <a:cubicBezTo>
                  <a:pt x="2113357" y="587533"/>
                  <a:pt x="2135286" y="539915"/>
                  <a:pt x="2095130" y="580071"/>
                </a:cubicBezTo>
                <a:cubicBezTo>
                  <a:pt x="2069690" y="605511"/>
                  <a:pt x="2082937" y="604457"/>
                  <a:pt x="2068497" y="633337"/>
                </a:cubicBezTo>
                <a:cubicBezTo>
                  <a:pt x="2053701" y="662930"/>
                  <a:pt x="2050743" y="659970"/>
                  <a:pt x="2024109" y="677725"/>
                </a:cubicBezTo>
                <a:cubicBezTo>
                  <a:pt x="2018190" y="686603"/>
                  <a:pt x="2013379" y="696328"/>
                  <a:pt x="2006353" y="704358"/>
                </a:cubicBezTo>
                <a:cubicBezTo>
                  <a:pt x="1962131" y="754898"/>
                  <a:pt x="1975444" y="737851"/>
                  <a:pt x="1935332" y="766502"/>
                </a:cubicBezTo>
                <a:cubicBezTo>
                  <a:pt x="1843309" y="832232"/>
                  <a:pt x="1969014" y="747006"/>
                  <a:pt x="1846555" y="828646"/>
                </a:cubicBezTo>
                <a:cubicBezTo>
                  <a:pt x="1837677" y="834564"/>
                  <a:pt x="1827467" y="838856"/>
                  <a:pt x="1819922" y="846401"/>
                </a:cubicBezTo>
                <a:cubicBezTo>
                  <a:pt x="1811044" y="855279"/>
                  <a:pt x="1804264" y="866937"/>
                  <a:pt x="1793289" y="873034"/>
                </a:cubicBezTo>
                <a:cubicBezTo>
                  <a:pt x="1776928" y="882123"/>
                  <a:pt x="1740023" y="890789"/>
                  <a:pt x="1740023" y="890789"/>
                </a:cubicBezTo>
                <a:cubicBezTo>
                  <a:pt x="1731145" y="896708"/>
                  <a:pt x="1723512" y="905171"/>
                  <a:pt x="1713390" y="908545"/>
                </a:cubicBezTo>
                <a:cubicBezTo>
                  <a:pt x="1696314" y="914237"/>
                  <a:pt x="1677696" y="913517"/>
                  <a:pt x="1660124" y="917422"/>
                </a:cubicBezTo>
                <a:cubicBezTo>
                  <a:pt x="1650989" y="919452"/>
                  <a:pt x="1642489" y="923729"/>
                  <a:pt x="1633491" y="926300"/>
                </a:cubicBezTo>
                <a:cubicBezTo>
                  <a:pt x="1621759" y="929652"/>
                  <a:pt x="1609405" y="930894"/>
                  <a:pt x="1597981" y="935178"/>
                </a:cubicBezTo>
                <a:cubicBezTo>
                  <a:pt x="1585590" y="939825"/>
                  <a:pt x="1575309" y="949723"/>
                  <a:pt x="1562470" y="952933"/>
                </a:cubicBezTo>
                <a:cubicBezTo>
                  <a:pt x="1543860" y="957586"/>
                  <a:pt x="1413070" y="969303"/>
                  <a:pt x="1402672" y="970689"/>
                </a:cubicBezTo>
                <a:cubicBezTo>
                  <a:pt x="1387715" y="972683"/>
                  <a:pt x="1373364" y="979055"/>
                  <a:pt x="1358284" y="979566"/>
                </a:cubicBezTo>
                <a:cubicBezTo>
                  <a:pt x="1198550" y="984981"/>
                  <a:pt x="1038687" y="985485"/>
                  <a:pt x="878889" y="988444"/>
                </a:cubicBezTo>
                <a:cubicBezTo>
                  <a:pt x="867052" y="991403"/>
                  <a:pt x="855383" y="995139"/>
                  <a:pt x="843379" y="997322"/>
                </a:cubicBezTo>
                <a:cubicBezTo>
                  <a:pt x="795419" y="1006042"/>
                  <a:pt x="740053" y="1010317"/>
                  <a:pt x="692458" y="1015077"/>
                </a:cubicBezTo>
                <a:cubicBezTo>
                  <a:pt x="677662" y="1018036"/>
                  <a:pt x="662773" y="1020562"/>
                  <a:pt x="648070" y="1023955"/>
                </a:cubicBezTo>
                <a:cubicBezTo>
                  <a:pt x="624293" y="1029442"/>
                  <a:pt x="600723" y="1035792"/>
                  <a:pt x="577049" y="1041710"/>
                </a:cubicBezTo>
                <a:cubicBezTo>
                  <a:pt x="565212" y="1044669"/>
                  <a:pt x="553502" y="1048195"/>
                  <a:pt x="541538" y="1050588"/>
                </a:cubicBezTo>
                <a:cubicBezTo>
                  <a:pt x="526742" y="1053547"/>
                  <a:pt x="511788" y="1055805"/>
                  <a:pt x="497150" y="1059465"/>
                </a:cubicBezTo>
                <a:cubicBezTo>
                  <a:pt x="488071" y="1061735"/>
                  <a:pt x="479515" y="1065772"/>
                  <a:pt x="470517" y="1068343"/>
                </a:cubicBezTo>
                <a:cubicBezTo>
                  <a:pt x="432620" y="1079171"/>
                  <a:pt x="431818" y="1076943"/>
                  <a:pt x="390618" y="1086098"/>
                </a:cubicBezTo>
                <a:cubicBezTo>
                  <a:pt x="378707" y="1088745"/>
                  <a:pt x="366944" y="1092017"/>
                  <a:pt x="355107" y="1094976"/>
                </a:cubicBezTo>
                <a:cubicBezTo>
                  <a:pt x="300406" y="1131443"/>
                  <a:pt x="360876" y="1096012"/>
                  <a:pt x="284086" y="1121609"/>
                </a:cubicBezTo>
                <a:cubicBezTo>
                  <a:pt x="271531" y="1125794"/>
                  <a:pt x="260412" y="1133446"/>
                  <a:pt x="248575" y="1139364"/>
                </a:cubicBezTo>
                <a:cubicBezTo>
                  <a:pt x="236738" y="1151201"/>
                  <a:pt x="222350" y="1160946"/>
                  <a:pt x="213064" y="1174875"/>
                </a:cubicBezTo>
                <a:cubicBezTo>
                  <a:pt x="207146" y="1183753"/>
                  <a:pt x="202253" y="1193407"/>
                  <a:pt x="195309" y="1201508"/>
                </a:cubicBezTo>
                <a:cubicBezTo>
                  <a:pt x="184415" y="1214218"/>
                  <a:pt x="159798" y="1237019"/>
                  <a:pt x="159798" y="1237019"/>
                </a:cubicBezTo>
                <a:cubicBezTo>
                  <a:pt x="137483" y="1303962"/>
                  <a:pt x="167584" y="1221446"/>
                  <a:pt x="133165" y="1290285"/>
                </a:cubicBezTo>
                <a:cubicBezTo>
                  <a:pt x="115881" y="1324854"/>
                  <a:pt x="132486" y="1312584"/>
                  <a:pt x="115410" y="1352428"/>
                </a:cubicBezTo>
                <a:cubicBezTo>
                  <a:pt x="111207" y="1362235"/>
                  <a:pt x="103573" y="1370183"/>
                  <a:pt x="97654" y="1379061"/>
                </a:cubicBezTo>
                <a:cubicBezTo>
                  <a:pt x="72508" y="1454506"/>
                  <a:pt x="107579" y="1362519"/>
                  <a:pt x="71021" y="1423450"/>
                </a:cubicBezTo>
                <a:cubicBezTo>
                  <a:pt x="66206" y="1431474"/>
                  <a:pt x="66329" y="1441713"/>
                  <a:pt x="62144" y="1450083"/>
                </a:cubicBezTo>
                <a:cubicBezTo>
                  <a:pt x="57372" y="1459626"/>
                  <a:pt x="50307" y="1467838"/>
                  <a:pt x="44388" y="1476716"/>
                </a:cubicBezTo>
                <a:cubicBezTo>
                  <a:pt x="41429" y="1485594"/>
                  <a:pt x="39197" y="1494748"/>
                  <a:pt x="35511" y="1503349"/>
                </a:cubicBezTo>
                <a:cubicBezTo>
                  <a:pt x="30298" y="1515513"/>
                  <a:pt x="21237" y="1526091"/>
                  <a:pt x="17755" y="1538859"/>
                </a:cubicBezTo>
                <a:cubicBezTo>
                  <a:pt x="12249" y="1559047"/>
                  <a:pt x="12318" y="1580363"/>
                  <a:pt x="8878" y="1601003"/>
                </a:cubicBezTo>
                <a:cubicBezTo>
                  <a:pt x="6397" y="1615887"/>
                  <a:pt x="2959" y="1630595"/>
                  <a:pt x="0" y="1645391"/>
                </a:cubicBezTo>
                <a:cubicBezTo>
                  <a:pt x="2959" y="1737127"/>
                  <a:pt x="4054" y="1828942"/>
                  <a:pt x="8878" y="1920599"/>
                </a:cubicBezTo>
                <a:cubicBezTo>
                  <a:pt x="10501" y="1951429"/>
                  <a:pt x="17916" y="1987745"/>
                  <a:pt x="26633" y="2018254"/>
                </a:cubicBezTo>
                <a:cubicBezTo>
                  <a:pt x="29204" y="2027252"/>
                  <a:pt x="32822" y="2035924"/>
                  <a:pt x="35511" y="2044887"/>
                </a:cubicBezTo>
                <a:cubicBezTo>
                  <a:pt x="41701" y="2065522"/>
                  <a:pt x="47598" y="2086246"/>
                  <a:pt x="53266" y="2107030"/>
                </a:cubicBezTo>
                <a:cubicBezTo>
                  <a:pt x="56476" y="2118801"/>
                  <a:pt x="58638" y="2130854"/>
                  <a:pt x="62144" y="2142541"/>
                </a:cubicBezTo>
                <a:cubicBezTo>
                  <a:pt x="67522" y="2160467"/>
                  <a:pt x="73981" y="2178052"/>
                  <a:pt x="79899" y="2195807"/>
                </a:cubicBezTo>
                <a:cubicBezTo>
                  <a:pt x="82858" y="2204685"/>
                  <a:pt x="86508" y="2213361"/>
                  <a:pt x="88777" y="2222440"/>
                </a:cubicBezTo>
                <a:cubicBezTo>
                  <a:pt x="100863" y="2270790"/>
                  <a:pt x="92197" y="2247038"/>
                  <a:pt x="115410" y="2293461"/>
                </a:cubicBezTo>
                <a:cubicBezTo>
                  <a:pt x="128827" y="2347135"/>
                  <a:pt x="120426" y="2317387"/>
                  <a:pt x="142043" y="2382238"/>
                </a:cubicBezTo>
                <a:lnTo>
                  <a:pt x="150920" y="2408871"/>
                </a:lnTo>
                <a:cubicBezTo>
                  <a:pt x="153879" y="2417749"/>
                  <a:pt x="157528" y="2426426"/>
                  <a:pt x="159798" y="2435504"/>
                </a:cubicBezTo>
                <a:cubicBezTo>
                  <a:pt x="175953" y="2500123"/>
                  <a:pt x="159688" y="2441861"/>
                  <a:pt x="186431" y="2515403"/>
                </a:cubicBezTo>
                <a:cubicBezTo>
                  <a:pt x="192827" y="2532992"/>
                  <a:pt x="198269" y="2550914"/>
                  <a:pt x="204187" y="2568669"/>
                </a:cubicBezTo>
                <a:cubicBezTo>
                  <a:pt x="207146" y="2577547"/>
                  <a:pt x="208879" y="2586932"/>
                  <a:pt x="213064" y="2595302"/>
                </a:cubicBezTo>
                <a:lnTo>
                  <a:pt x="230820" y="2630813"/>
                </a:lnTo>
                <a:cubicBezTo>
                  <a:pt x="232743" y="2638505"/>
                  <a:pt x="242913" y="2683048"/>
                  <a:pt x="248575" y="2692956"/>
                </a:cubicBezTo>
                <a:cubicBezTo>
                  <a:pt x="255916" y="2705803"/>
                  <a:pt x="268022" y="2715533"/>
                  <a:pt x="275208" y="2728467"/>
                </a:cubicBezTo>
                <a:cubicBezTo>
                  <a:pt x="314326" y="2798881"/>
                  <a:pt x="272106" y="2752001"/>
                  <a:pt x="310719" y="2790611"/>
                </a:cubicBezTo>
                <a:cubicBezTo>
                  <a:pt x="326499" y="2822172"/>
                  <a:pt x="328645" y="2822279"/>
                  <a:pt x="337352" y="2852755"/>
                </a:cubicBezTo>
                <a:cubicBezTo>
                  <a:pt x="340704" y="2864486"/>
                  <a:pt x="340773" y="2877352"/>
                  <a:pt x="346229" y="2888265"/>
                </a:cubicBezTo>
                <a:cubicBezTo>
                  <a:pt x="355772" y="2907351"/>
                  <a:pt x="369903" y="2923776"/>
                  <a:pt x="381740" y="2941531"/>
                </a:cubicBezTo>
                <a:cubicBezTo>
                  <a:pt x="387658" y="2950409"/>
                  <a:pt x="391950" y="2960619"/>
                  <a:pt x="399495" y="2968164"/>
                </a:cubicBezTo>
                <a:cubicBezTo>
                  <a:pt x="405414" y="2974083"/>
                  <a:pt x="411892" y="2979490"/>
                  <a:pt x="417251" y="2985920"/>
                </a:cubicBezTo>
                <a:cubicBezTo>
                  <a:pt x="426723" y="2997286"/>
                  <a:pt x="432825" y="3011600"/>
                  <a:pt x="443884" y="3021430"/>
                </a:cubicBezTo>
                <a:cubicBezTo>
                  <a:pt x="459833" y="3035607"/>
                  <a:pt x="481201" y="3042764"/>
                  <a:pt x="497150" y="3056941"/>
                </a:cubicBezTo>
                <a:cubicBezTo>
                  <a:pt x="508209" y="3066771"/>
                  <a:pt x="513321" y="3081989"/>
                  <a:pt x="523783" y="3092452"/>
                </a:cubicBezTo>
                <a:cubicBezTo>
                  <a:pt x="534245" y="3102914"/>
                  <a:pt x="547172" y="3110600"/>
                  <a:pt x="559293" y="3119085"/>
                </a:cubicBezTo>
                <a:cubicBezTo>
                  <a:pt x="655801" y="3186641"/>
                  <a:pt x="573484" y="3129730"/>
                  <a:pt x="648070" y="3172351"/>
                </a:cubicBezTo>
                <a:cubicBezTo>
                  <a:pt x="657334" y="3177645"/>
                  <a:pt x="665160" y="3185334"/>
                  <a:pt x="674703" y="3190106"/>
                </a:cubicBezTo>
                <a:cubicBezTo>
                  <a:pt x="713635" y="3209572"/>
                  <a:pt x="721897" y="3208422"/>
                  <a:pt x="763480" y="3216739"/>
                </a:cubicBezTo>
                <a:cubicBezTo>
                  <a:pt x="800211" y="3235105"/>
                  <a:pt x="808383" y="3241283"/>
                  <a:pt x="852256" y="3252250"/>
                </a:cubicBezTo>
                <a:cubicBezTo>
                  <a:pt x="864093" y="3255209"/>
                  <a:pt x="876192" y="3257269"/>
                  <a:pt x="887767" y="3261127"/>
                </a:cubicBezTo>
                <a:cubicBezTo>
                  <a:pt x="902885" y="3266166"/>
                  <a:pt x="917037" y="3273844"/>
                  <a:pt x="932155" y="3278883"/>
                </a:cubicBezTo>
                <a:cubicBezTo>
                  <a:pt x="945046" y="3283180"/>
                  <a:pt x="1001778" y="3295556"/>
                  <a:pt x="1012054" y="3296638"/>
                </a:cubicBezTo>
                <a:cubicBezTo>
                  <a:pt x="1053361" y="3300986"/>
                  <a:pt x="1094978" y="3301756"/>
                  <a:pt x="1136342" y="3305516"/>
                </a:cubicBezTo>
                <a:cubicBezTo>
                  <a:pt x="1187588" y="3310175"/>
                  <a:pt x="1219300" y="3316995"/>
                  <a:pt x="1269507" y="3323271"/>
                </a:cubicBezTo>
                <a:cubicBezTo>
                  <a:pt x="1296097" y="3326595"/>
                  <a:pt x="1322844" y="3328607"/>
                  <a:pt x="1349406" y="3332149"/>
                </a:cubicBezTo>
                <a:cubicBezTo>
                  <a:pt x="1367248" y="3334528"/>
                  <a:pt x="1384753" y="3339319"/>
                  <a:pt x="1402672" y="3341026"/>
                </a:cubicBezTo>
                <a:cubicBezTo>
                  <a:pt x="1446958" y="3345244"/>
                  <a:pt x="1491492" y="3346356"/>
                  <a:pt x="1535837" y="3349904"/>
                </a:cubicBezTo>
                <a:cubicBezTo>
                  <a:pt x="1565482" y="3352276"/>
                  <a:pt x="1595022" y="3355823"/>
                  <a:pt x="1624614" y="3358782"/>
                </a:cubicBezTo>
                <a:cubicBezTo>
                  <a:pt x="1633492" y="3361741"/>
                  <a:pt x="1642071" y="3365824"/>
                  <a:pt x="1651247" y="3367659"/>
                </a:cubicBezTo>
                <a:cubicBezTo>
                  <a:pt x="1704261" y="3378262"/>
                  <a:pt x="1765243" y="3386481"/>
                  <a:pt x="1819922" y="3394292"/>
                </a:cubicBezTo>
                <a:cubicBezTo>
                  <a:pt x="1840637" y="3400211"/>
                  <a:pt x="1861001" y="3407534"/>
                  <a:pt x="1882066" y="3412048"/>
                </a:cubicBezTo>
                <a:cubicBezTo>
                  <a:pt x="1902526" y="3416432"/>
                  <a:pt x="1923570" y="3417485"/>
                  <a:pt x="1944210" y="3420925"/>
                </a:cubicBezTo>
                <a:cubicBezTo>
                  <a:pt x="1959094" y="3423406"/>
                  <a:pt x="1973684" y="3427509"/>
                  <a:pt x="1988598" y="3429803"/>
                </a:cubicBezTo>
                <a:cubicBezTo>
                  <a:pt x="2012179" y="3433431"/>
                  <a:pt x="2036039" y="3435053"/>
                  <a:pt x="2059620" y="3438681"/>
                </a:cubicBezTo>
                <a:cubicBezTo>
                  <a:pt x="2074534" y="3440975"/>
                  <a:pt x="2089094" y="3445264"/>
                  <a:pt x="2104008" y="3447558"/>
                </a:cubicBezTo>
                <a:cubicBezTo>
                  <a:pt x="2127588" y="3451186"/>
                  <a:pt x="2151355" y="3453477"/>
                  <a:pt x="2175029" y="3456436"/>
                </a:cubicBezTo>
                <a:cubicBezTo>
                  <a:pt x="2205549" y="3466610"/>
                  <a:pt x="2230767" y="3475445"/>
                  <a:pt x="2263806" y="3483069"/>
                </a:cubicBezTo>
                <a:cubicBezTo>
                  <a:pt x="2281345" y="3487117"/>
                  <a:pt x="2299421" y="3488417"/>
                  <a:pt x="2317072" y="3491947"/>
                </a:cubicBezTo>
                <a:cubicBezTo>
                  <a:pt x="2371395" y="3502811"/>
                  <a:pt x="2343057" y="3504393"/>
                  <a:pt x="2414726" y="3509702"/>
                </a:cubicBezTo>
                <a:cubicBezTo>
                  <a:pt x="2473823" y="3514080"/>
                  <a:pt x="2533130" y="3514995"/>
                  <a:pt x="2592280" y="3518580"/>
                </a:cubicBezTo>
                <a:cubicBezTo>
                  <a:pt x="2766565" y="3529143"/>
                  <a:pt x="2658380" y="3525836"/>
                  <a:pt x="2858610" y="3545213"/>
                </a:cubicBezTo>
                <a:cubicBezTo>
                  <a:pt x="2899951" y="3549214"/>
                  <a:pt x="2941468" y="3551131"/>
                  <a:pt x="2982897" y="3554090"/>
                </a:cubicBezTo>
                <a:cubicBezTo>
                  <a:pt x="3171468" y="3585520"/>
                  <a:pt x="3056329" y="3569704"/>
                  <a:pt x="3462291" y="3554090"/>
                </a:cubicBezTo>
                <a:cubicBezTo>
                  <a:pt x="3474483" y="3553621"/>
                  <a:pt x="3485838" y="3547606"/>
                  <a:pt x="3497802" y="3545213"/>
                </a:cubicBezTo>
                <a:cubicBezTo>
                  <a:pt x="3534383" y="3537897"/>
                  <a:pt x="3547464" y="3540416"/>
                  <a:pt x="3577701" y="3527457"/>
                </a:cubicBezTo>
                <a:cubicBezTo>
                  <a:pt x="3597329" y="3519045"/>
                  <a:pt x="3622700" y="3505663"/>
                  <a:pt x="3639845" y="3491947"/>
                </a:cubicBezTo>
                <a:cubicBezTo>
                  <a:pt x="3646381" y="3486718"/>
                  <a:pt x="3650904" y="3479213"/>
                  <a:pt x="3657600" y="3474191"/>
                </a:cubicBezTo>
                <a:cubicBezTo>
                  <a:pt x="3737907" y="3413961"/>
                  <a:pt x="3687903" y="3461646"/>
                  <a:pt x="3728621" y="3420925"/>
                </a:cubicBezTo>
                <a:cubicBezTo>
                  <a:pt x="3750936" y="3353982"/>
                  <a:pt x="3720835" y="3436498"/>
                  <a:pt x="3755254" y="3367659"/>
                </a:cubicBezTo>
                <a:cubicBezTo>
                  <a:pt x="3759439" y="3359289"/>
                  <a:pt x="3758141" y="3348215"/>
                  <a:pt x="3764132" y="3341026"/>
                </a:cubicBezTo>
                <a:cubicBezTo>
                  <a:pt x="3773604" y="3329659"/>
                  <a:pt x="3789180" y="3324855"/>
                  <a:pt x="3799643" y="3314393"/>
                </a:cubicBezTo>
                <a:cubicBezTo>
                  <a:pt x="3816404" y="3297633"/>
                  <a:pt x="3835592" y="3265877"/>
                  <a:pt x="3844031" y="3243372"/>
                </a:cubicBezTo>
                <a:cubicBezTo>
                  <a:pt x="3848315" y="3231948"/>
                  <a:pt x="3849403" y="3219548"/>
                  <a:pt x="3852909" y="3207861"/>
                </a:cubicBezTo>
                <a:cubicBezTo>
                  <a:pt x="3866494" y="3162577"/>
                  <a:pt x="3871358" y="3160002"/>
                  <a:pt x="3879542" y="3119085"/>
                </a:cubicBezTo>
                <a:cubicBezTo>
                  <a:pt x="3883072" y="3101434"/>
                  <a:pt x="3885200" y="3083529"/>
                  <a:pt x="3888420" y="3065819"/>
                </a:cubicBezTo>
                <a:cubicBezTo>
                  <a:pt x="3891119" y="3050973"/>
                  <a:pt x="3894598" y="3036276"/>
                  <a:pt x="3897297" y="3021430"/>
                </a:cubicBezTo>
                <a:cubicBezTo>
                  <a:pt x="3905511" y="2976253"/>
                  <a:pt x="3908400" y="2952587"/>
                  <a:pt x="3915053" y="2906021"/>
                </a:cubicBezTo>
                <a:cubicBezTo>
                  <a:pt x="3912094" y="2829081"/>
                  <a:pt x="3911132" y="2752038"/>
                  <a:pt x="3906175" y="2675201"/>
                </a:cubicBezTo>
                <a:cubicBezTo>
                  <a:pt x="3905203" y="2660143"/>
                  <a:pt x="3902069" y="2645128"/>
                  <a:pt x="3897297" y="2630813"/>
                </a:cubicBezTo>
                <a:cubicBezTo>
                  <a:pt x="3893112" y="2618258"/>
                  <a:pt x="3887809" y="2605636"/>
                  <a:pt x="3879542" y="2595302"/>
                </a:cubicBezTo>
                <a:cubicBezTo>
                  <a:pt x="3839430" y="2545162"/>
                  <a:pt x="3785412" y="2508287"/>
                  <a:pt x="3728621" y="2479892"/>
                </a:cubicBezTo>
                <a:cubicBezTo>
                  <a:pt x="3720251" y="2475707"/>
                  <a:pt x="3710750" y="2474301"/>
                  <a:pt x="3701988" y="2471015"/>
                </a:cubicBezTo>
                <a:cubicBezTo>
                  <a:pt x="3663395" y="2456543"/>
                  <a:pt x="3623445" y="2445058"/>
                  <a:pt x="3586579" y="2426626"/>
                </a:cubicBezTo>
                <a:cubicBezTo>
                  <a:pt x="3562905" y="2414789"/>
                  <a:pt x="3539989" y="2401296"/>
                  <a:pt x="3515557" y="2391116"/>
                </a:cubicBezTo>
                <a:cubicBezTo>
                  <a:pt x="3504295" y="2386423"/>
                  <a:pt x="3491708" y="2385826"/>
                  <a:pt x="3480047" y="2382238"/>
                </a:cubicBezTo>
                <a:cubicBezTo>
                  <a:pt x="3453215" y="2373982"/>
                  <a:pt x="3427676" y="2361111"/>
                  <a:pt x="3400148" y="2355605"/>
                </a:cubicBezTo>
                <a:cubicBezTo>
                  <a:pt x="3385352" y="2352646"/>
                  <a:pt x="3370268" y="2350872"/>
                  <a:pt x="3355759" y="2346727"/>
                </a:cubicBezTo>
                <a:cubicBezTo>
                  <a:pt x="3142375" y="2285760"/>
                  <a:pt x="3356078" y="2340147"/>
                  <a:pt x="3240350" y="2311217"/>
                </a:cubicBezTo>
                <a:cubicBezTo>
                  <a:pt x="3225554" y="2302339"/>
                  <a:pt x="3211395" y="2292301"/>
                  <a:pt x="3195961" y="2284584"/>
                </a:cubicBezTo>
                <a:cubicBezTo>
                  <a:pt x="3181708" y="2277457"/>
                  <a:pt x="3165338" y="2274858"/>
                  <a:pt x="3151573" y="2266828"/>
                </a:cubicBezTo>
                <a:cubicBezTo>
                  <a:pt x="3114966" y="2245474"/>
                  <a:pt x="2967856" y="2127112"/>
                  <a:pt x="2965142" y="2124786"/>
                </a:cubicBezTo>
                <a:cubicBezTo>
                  <a:pt x="2944427" y="2107031"/>
                  <a:pt x="2923389" y="2089646"/>
                  <a:pt x="2902998" y="2071520"/>
                </a:cubicBezTo>
                <a:cubicBezTo>
                  <a:pt x="2896742" y="2065959"/>
                  <a:pt x="2890601" y="2060194"/>
                  <a:pt x="2885243" y="2053764"/>
                </a:cubicBezTo>
                <a:cubicBezTo>
                  <a:pt x="2872223" y="2038140"/>
                  <a:pt x="2852384" y="2010069"/>
                  <a:pt x="2840854" y="1991621"/>
                </a:cubicBezTo>
                <a:cubicBezTo>
                  <a:pt x="2825550" y="1967134"/>
                  <a:pt x="2808027" y="1938698"/>
                  <a:pt x="2796466" y="1911722"/>
                </a:cubicBezTo>
                <a:cubicBezTo>
                  <a:pt x="2792780" y="1903121"/>
                  <a:pt x="2790874" y="1893851"/>
                  <a:pt x="2787588" y="1885089"/>
                </a:cubicBezTo>
                <a:cubicBezTo>
                  <a:pt x="2781483" y="1868809"/>
                  <a:pt x="2765991" y="1834210"/>
                  <a:pt x="2760955" y="1814067"/>
                </a:cubicBezTo>
                <a:cubicBezTo>
                  <a:pt x="2748124" y="1762743"/>
                  <a:pt x="2755065" y="1771781"/>
                  <a:pt x="2743200" y="1716413"/>
                </a:cubicBezTo>
                <a:cubicBezTo>
                  <a:pt x="2723746" y="1625627"/>
                  <a:pt x="2730984" y="1669774"/>
                  <a:pt x="2707689" y="1592125"/>
                </a:cubicBezTo>
                <a:cubicBezTo>
                  <a:pt x="2704183" y="1580439"/>
                  <a:pt x="2701368" y="1568545"/>
                  <a:pt x="2698812" y="1556615"/>
                </a:cubicBezTo>
                <a:cubicBezTo>
                  <a:pt x="2680073" y="1469165"/>
                  <a:pt x="2683160" y="1482566"/>
                  <a:pt x="2672179" y="1405694"/>
                </a:cubicBezTo>
                <a:cubicBezTo>
                  <a:pt x="2674619" y="1381287"/>
                  <a:pt x="2671206" y="1309013"/>
                  <a:pt x="2698812" y="1281407"/>
                </a:cubicBezTo>
                <a:cubicBezTo>
                  <a:pt x="2737741" y="1242478"/>
                  <a:pt x="2781087" y="1252507"/>
                  <a:pt x="2831977" y="1237019"/>
                </a:cubicBezTo>
                <a:cubicBezTo>
                  <a:pt x="2871409" y="1225018"/>
                  <a:pt x="2908972" y="1207569"/>
                  <a:pt x="2947387" y="1192630"/>
                </a:cubicBezTo>
                <a:cubicBezTo>
                  <a:pt x="2962239" y="1186854"/>
                  <a:pt x="2976149" y="1178000"/>
                  <a:pt x="2991775" y="1174875"/>
                </a:cubicBezTo>
                <a:cubicBezTo>
                  <a:pt x="3053814" y="1162467"/>
                  <a:pt x="3021279" y="1168477"/>
                  <a:pt x="3089429" y="1157120"/>
                </a:cubicBezTo>
                <a:cubicBezTo>
                  <a:pt x="3201337" y="1119816"/>
                  <a:pt x="3088258" y="1158668"/>
                  <a:pt x="3187084" y="1121609"/>
                </a:cubicBezTo>
                <a:cubicBezTo>
                  <a:pt x="3195846" y="1118323"/>
                  <a:pt x="3205347" y="1116916"/>
                  <a:pt x="3213717" y="1112731"/>
                </a:cubicBezTo>
                <a:cubicBezTo>
                  <a:pt x="3229150" y="1105014"/>
                  <a:pt x="3242672" y="1093815"/>
                  <a:pt x="3258105" y="1086098"/>
                </a:cubicBezTo>
                <a:cubicBezTo>
                  <a:pt x="3272358" y="1078971"/>
                  <a:pt x="3288240" y="1075470"/>
                  <a:pt x="3302493" y="1068343"/>
                </a:cubicBezTo>
                <a:cubicBezTo>
                  <a:pt x="3323832" y="1057673"/>
                  <a:pt x="3342614" y="1042008"/>
                  <a:pt x="3364637" y="1032832"/>
                </a:cubicBezTo>
                <a:cubicBezTo>
                  <a:pt x="3378565" y="1027029"/>
                  <a:pt x="3394229" y="1026914"/>
                  <a:pt x="3409025" y="1023955"/>
                </a:cubicBezTo>
                <a:cubicBezTo>
                  <a:pt x="3491451" y="962136"/>
                  <a:pt x="3398810" y="1028308"/>
                  <a:pt x="3480047" y="979566"/>
                </a:cubicBezTo>
                <a:cubicBezTo>
                  <a:pt x="3498345" y="968587"/>
                  <a:pt x="3514227" y="953599"/>
                  <a:pt x="3533313" y="944056"/>
                </a:cubicBezTo>
                <a:cubicBezTo>
                  <a:pt x="3605665" y="907879"/>
                  <a:pt x="3570062" y="928433"/>
                  <a:pt x="3639845" y="881912"/>
                </a:cubicBezTo>
                <a:cubicBezTo>
                  <a:pt x="3694438" y="809121"/>
                  <a:pt x="3632309" y="883753"/>
                  <a:pt x="3719744" y="810890"/>
                </a:cubicBezTo>
                <a:cubicBezTo>
                  <a:pt x="3739034" y="794815"/>
                  <a:pt x="3755255" y="775379"/>
                  <a:pt x="3773010" y="757624"/>
                </a:cubicBezTo>
                <a:cubicBezTo>
                  <a:pt x="3781888" y="748746"/>
                  <a:pt x="3788877" y="737450"/>
                  <a:pt x="3799643" y="730991"/>
                </a:cubicBezTo>
                <a:cubicBezTo>
                  <a:pt x="3814439" y="722113"/>
                  <a:pt x="3830411" y="714951"/>
                  <a:pt x="3844031" y="704358"/>
                </a:cubicBezTo>
                <a:cubicBezTo>
                  <a:pt x="3857245" y="694081"/>
                  <a:pt x="3866763" y="679661"/>
                  <a:pt x="3879542" y="668848"/>
                </a:cubicBezTo>
                <a:cubicBezTo>
                  <a:pt x="3906017" y="646446"/>
                  <a:pt x="3960999" y="605536"/>
                  <a:pt x="3994952" y="580071"/>
                </a:cubicBezTo>
                <a:cubicBezTo>
                  <a:pt x="4004849" y="572648"/>
                  <a:pt x="4071123" y="523519"/>
                  <a:pt x="4074851" y="517927"/>
                </a:cubicBezTo>
                <a:cubicBezTo>
                  <a:pt x="4090229" y="494859"/>
                  <a:pt x="4100882" y="477813"/>
                  <a:pt x="4119239" y="455784"/>
                </a:cubicBezTo>
                <a:cubicBezTo>
                  <a:pt x="4124597" y="449354"/>
                  <a:pt x="4131076" y="443947"/>
                  <a:pt x="4136994" y="438028"/>
                </a:cubicBezTo>
                <a:cubicBezTo>
                  <a:pt x="4142861" y="414563"/>
                  <a:pt x="4154750" y="371020"/>
                  <a:pt x="4154750" y="349252"/>
                </a:cubicBezTo>
                <a:cubicBezTo>
                  <a:pt x="4154750" y="322455"/>
                  <a:pt x="4153433" y="295061"/>
                  <a:pt x="4145872" y="269353"/>
                </a:cubicBezTo>
                <a:cubicBezTo>
                  <a:pt x="4122225" y="188954"/>
                  <a:pt x="4120786" y="216168"/>
                  <a:pt x="4083728" y="171698"/>
                </a:cubicBezTo>
                <a:cubicBezTo>
                  <a:pt x="4076898" y="163501"/>
                  <a:pt x="4074003" y="152091"/>
                  <a:pt x="4065973" y="145065"/>
                </a:cubicBezTo>
                <a:cubicBezTo>
                  <a:pt x="4049914" y="131013"/>
                  <a:pt x="4027796" y="124644"/>
                  <a:pt x="4012707" y="109555"/>
                </a:cubicBezTo>
                <a:cubicBezTo>
                  <a:pt x="4006789" y="103636"/>
                  <a:pt x="4002438" y="95542"/>
                  <a:pt x="3994952" y="91799"/>
                </a:cubicBezTo>
                <a:cubicBezTo>
                  <a:pt x="3956866" y="72756"/>
                  <a:pt x="3936258" y="74906"/>
                  <a:pt x="3897297" y="65166"/>
                </a:cubicBezTo>
                <a:cubicBezTo>
                  <a:pt x="3876397" y="59941"/>
                  <a:pt x="3856218" y="51925"/>
                  <a:pt x="3835153" y="47411"/>
                </a:cubicBezTo>
                <a:cubicBezTo>
                  <a:pt x="3762075" y="31751"/>
                  <a:pt x="3627037" y="31898"/>
                  <a:pt x="3577701" y="29656"/>
                </a:cubicBezTo>
                <a:cubicBezTo>
                  <a:pt x="3319474" y="-34903"/>
                  <a:pt x="3585045" y="28600"/>
                  <a:pt x="2858610" y="11900"/>
                </a:cubicBezTo>
                <a:cubicBezTo>
                  <a:pt x="2828878" y="11216"/>
                  <a:pt x="2799425" y="5981"/>
                  <a:pt x="2769833" y="3022"/>
                </a:cubicBezTo>
                <a:cubicBezTo>
                  <a:pt x="2666260" y="5981"/>
                  <a:pt x="2562409" y="3745"/>
                  <a:pt x="2459115" y="11900"/>
                </a:cubicBezTo>
                <a:cubicBezTo>
                  <a:pt x="2448478" y="12740"/>
                  <a:pt x="2440679" y="22825"/>
                  <a:pt x="2432482" y="29656"/>
                </a:cubicBezTo>
                <a:cubicBezTo>
                  <a:pt x="2386270" y="68166"/>
                  <a:pt x="2426754" y="50275"/>
                  <a:pt x="2361460" y="82922"/>
                </a:cubicBezTo>
                <a:cubicBezTo>
                  <a:pt x="2358813" y="84245"/>
                  <a:pt x="2355542" y="82922"/>
                  <a:pt x="2352583" y="82922"/>
                </a:cubicBezTo>
              </a:path>
            </a:pathLst>
          </a:custGeom>
        </p:spPr>
        <p:style>
          <a:lnRef idx="3">
            <a:schemeClr val="accent2"/>
          </a:lnRef>
          <a:fillRef idx="0">
            <a:schemeClr val="accent2"/>
          </a:fillRef>
          <a:effectRef idx="2">
            <a:schemeClr val="accent2"/>
          </a:effectRef>
          <a:fontRef idx="minor">
            <a:schemeClr val="tx1"/>
          </a:fontRef>
        </p:style>
        <p:txBody>
          <a:bodyPr lIns="162553" tIns="81276" rIns="162553" bIns="81276" rtlCol="0" anchor="ctr"/>
          <a:lstStyle/>
          <a:p>
            <a:pPr algn="ctr"/>
            <a:endParaRPr lang="en-US" dirty="0"/>
          </a:p>
        </p:txBody>
      </p:sp>
    </p:spTree>
    <p:extLst>
      <p:ext uri="{BB962C8B-B14F-4D97-AF65-F5344CB8AC3E}">
        <p14:creationId xmlns:p14="http://schemas.microsoft.com/office/powerpoint/2010/main" val="15445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65201" y="609600"/>
            <a:ext cx="14636297" cy="1231106"/>
          </a:xfrm>
        </p:spPr>
        <p:txBody>
          <a:bodyPr/>
          <a:lstStyle/>
          <a:p>
            <a:r>
              <a:rPr lang="en-GB" sz="4000" b="1" dirty="0"/>
              <a:t>The Big Bang Theory - The Friendship Algorithm</a:t>
            </a:r>
            <a:br>
              <a:rPr lang="en-GB" sz="4000" b="1" dirty="0"/>
            </a:br>
            <a:r>
              <a:rPr lang="en-GB" sz="4000" dirty="0">
                <a:hlinkClick r:id="rId3"/>
              </a:rPr>
              <a:t>https://www.youtube.com/watch?v=k0xgjUhEG3U</a:t>
            </a:r>
            <a:r>
              <a:rPr lang="en-GB" sz="4000" dirty="0"/>
              <a:t> </a:t>
            </a:r>
          </a:p>
        </p:txBody>
      </p:sp>
      <p:pic>
        <p:nvPicPr>
          <p:cNvPr id="2050" name="Picture 2">
            <a:hlinkClick r:id="rId3"/>
          </p:cNvPr>
          <p:cNvPicPr>
            <a:picLocks noChangeAspect="1" noChangeArrowheads="1"/>
          </p:cNvPicPr>
          <p:nvPr/>
        </p:nvPicPr>
        <p:blipFill>
          <a:blip r:embed="rId4" cstate="print"/>
          <a:srcRect/>
          <a:stretch>
            <a:fillRect/>
          </a:stretch>
        </p:blipFill>
        <p:spPr bwMode="auto">
          <a:xfrm>
            <a:off x="3403600" y="2667000"/>
            <a:ext cx="8651954" cy="4876800"/>
          </a:xfrm>
          <a:prstGeom prst="rect">
            <a:avLst/>
          </a:prstGeom>
          <a:noFill/>
          <a:ln w="9525">
            <a:noFill/>
            <a:miter lim="800000"/>
            <a:headEnd/>
            <a:tailEnd/>
          </a:ln>
        </p:spPr>
      </p:pic>
    </p:spTree>
    <p:extLst>
      <p:ext uri="{BB962C8B-B14F-4D97-AF65-F5344CB8AC3E}">
        <p14:creationId xmlns:p14="http://schemas.microsoft.com/office/powerpoint/2010/main" val="21462686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5 Grupo"/>
          <p:cNvGrpSpPr>
            <a:grpSpLocks/>
          </p:cNvGrpSpPr>
          <p:nvPr/>
        </p:nvGrpSpPr>
        <p:grpSpPr bwMode="auto">
          <a:xfrm>
            <a:off x="2145357" y="4111417"/>
            <a:ext cx="3437467" cy="1746251"/>
            <a:chOff x="390525" y="0"/>
            <a:chExt cx="1933575" cy="1308966"/>
          </a:xfrm>
        </p:grpSpPr>
        <p:sp>
          <p:nvSpPr>
            <p:cNvPr id="17" name="4 Decisión"/>
            <p:cNvSpPr/>
            <p:nvPr/>
          </p:nvSpPr>
          <p:spPr>
            <a:xfrm>
              <a:off x="390525" y="0"/>
              <a:ext cx="1562100" cy="866298"/>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sz="1700" dirty="0" err="1"/>
                <a:t>Is</a:t>
              </a:r>
              <a:r>
                <a:rPr lang="es-AR" sz="1700" dirty="0"/>
                <a:t> </a:t>
              </a:r>
              <a:r>
                <a:rPr lang="es-AR" sz="1700" dirty="0" err="1"/>
                <a:t>condition</a:t>
              </a:r>
              <a:r>
                <a:rPr lang="es-AR" sz="1700" dirty="0"/>
                <a:t> True?</a:t>
              </a:r>
            </a:p>
          </p:txBody>
        </p:sp>
        <p:cxnSp>
          <p:nvCxnSpPr>
            <p:cNvPr id="22" name="8 Conector recto de flecha"/>
            <p:cNvCxnSpPr/>
            <p:nvPr/>
          </p:nvCxnSpPr>
          <p:spPr bwMode="auto">
            <a:xfrm flipH="1">
              <a:off x="1171575" y="871057"/>
              <a:ext cx="0" cy="4379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7 Conector recto"/>
            <p:cNvCxnSpPr/>
            <p:nvPr/>
          </p:nvCxnSpPr>
          <p:spPr bwMode="auto">
            <a:xfrm flipH="1">
              <a:off x="1933575" y="428389"/>
              <a:ext cx="3905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5 Marcador de número de diapositiva"/>
          <p:cNvSpPr>
            <a:spLocks noGrp="1"/>
          </p:cNvSpPr>
          <p:nvPr>
            <p:ph type="sldNum" sz="quarter" idx="12"/>
          </p:nvPr>
        </p:nvSpPr>
        <p:spPr>
          <a:xfrm>
            <a:off x="11650133" y="7642392"/>
            <a:ext cx="3386667" cy="276999"/>
          </a:xfrm>
        </p:spPr>
        <p:txBody>
          <a:bodyPr/>
          <a:lstStyle/>
          <a:p>
            <a:pPr>
              <a:defRPr/>
            </a:pPr>
            <a:fld id="{C6DD45E5-E378-42D4-817F-320995C2DC0E}" type="slidenum">
              <a:rPr lang="es-ES"/>
              <a:pPr>
                <a:defRPr/>
              </a:pPr>
              <a:t>31</a:t>
            </a:fld>
            <a:endParaRPr lang="es-ES" dirty="0"/>
          </a:p>
        </p:txBody>
      </p:sp>
      <p:sp>
        <p:nvSpPr>
          <p:cNvPr id="17415" name="6 CuadroTexto"/>
          <p:cNvSpPr txBox="1">
            <a:spLocks noChangeArrowheads="1"/>
          </p:cNvSpPr>
          <p:nvPr/>
        </p:nvSpPr>
        <p:spPr bwMode="auto">
          <a:xfrm>
            <a:off x="1188156" y="1211627"/>
            <a:ext cx="13532555" cy="1500776"/>
          </a:xfrm>
          <a:prstGeom prst="rect">
            <a:avLst/>
          </a:prstGeom>
          <a:noFill/>
          <a:ln w="9525">
            <a:noFill/>
            <a:miter lim="800000"/>
            <a:headEnd/>
            <a:tailEnd/>
          </a:ln>
        </p:spPr>
        <p:txBody>
          <a:bodyPr lIns="145143" tIns="72571" rIns="145143" bIns="72571">
            <a:spAutoFit/>
          </a:bodyPr>
          <a:lstStyle/>
          <a:p>
            <a:pPr algn="just" eaLnBrk="0" hangingPunct="0"/>
            <a:r>
              <a:rPr lang="en-US" sz="2200" b="1" dirty="0"/>
              <a:t>While: </a:t>
            </a:r>
            <a:r>
              <a:rPr lang="en-US" sz="2200" dirty="0"/>
              <a:t>The Condition is evaluated. If True, the Action is executed and the condition is evaluated again. As soon as the Condition is False, the loop is exited and the algorithm continues to run. When the Condition is evaluated, at the beginning, before entering the loop, if the condition is False, it will never enter the loop. Therefore this type of loop is obligatorily used, in the event that, there is a possibility that the loop can be executed 0 times.</a:t>
            </a:r>
            <a:endParaRPr lang="es-ES_tradnl" sz="2200" dirty="0"/>
          </a:p>
        </p:txBody>
      </p:sp>
      <p:sp>
        <p:nvSpPr>
          <p:cNvPr id="3" name="Rectangle 11"/>
          <p:cNvSpPr>
            <a:spLocks noChangeArrowheads="1"/>
          </p:cNvSpPr>
          <p:nvPr/>
        </p:nvSpPr>
        <p:spPr bwMode="auto">
          <a:xfrm>
            <a:off x="192486" y="347532"/>
            <a:ext cx="16000411" cy="423558"/>
          </a:xfrm>
          <a:prstGeom prst="rect">
            <a:avLst/>
          </a:prstGeom>
          <a:solidFill>
            <a:srgbClr val="00FFFF">
              <a:alpha val="56000"/>
            </a:srgbClr>
          </a:solidFill>
          <a:ln w="9525">
            <a:noFill/>
            <a:miter lim="800000"/>
            <a:headEnd/>
            <a:tailEnd/>
          </a:ln>
          <a:effectLst/>
        </p:spPr>
        <p:txBody>
          <a:bodyPr wrap="square" lIns="145143" tIns="72571" rIns="145143" bIns="72571">
            <a:spAutoFit/>
          </a:bodyPr>
          <a:lstStyle/>
          <a:p>
            <a:pPr algn="ctr">
              <a:defRPr/>
            </a:pPr>
            <a:r>
              <a:rPr lang="es-ES" b="1" dirty="0"/>
              <a:t>WHILE LOOP - </a:t>
            </a:r>
            <a:r>
              <a:rPr lang="es-ES" b="1" dirty="0" err="1"/>
              <a:t>Repetitive</a:t>
            </a:r>
            <a:r>
              <a:rPr lang="es-ES" b="1" dirty="0"/>
              <a:t> Control </a:t>
            </a:r>
            <a:r>
              <a:rPr lang="es-ES" b="1" dirty="0" err="1"/>
              <a:t>Structures</a:t>
            </a:r>
            <a:r>
              <a:rPr lang="es-ES" b="1" dirty="0"/>
              <a:t>.</a:t>
            </a:r>
            <a:endParaRPr lang="es-ES" dirty="0">
              <a:effectLst>
                <a:outerShdw blurRad="38100" dist="38100" dir="2700000" algn="tl">
                  <a:srgbClr val="FFFFFF"/>
                </a:outerShdw>
              </a:effectLst>
            </a:endParaRPr>
          </a:p>
        </p:txBody>
      </p:sp>
      <p:sp>
        <p:nvSpPr>
          <p:cNvPr id="17418" name="3 CuadroTexto"/>
          <p:cNvSpPr txBox="1">
            <a:spLocks noChangeArrowheads="1"/>
          </p:cNvSpPr>
          <p:nvPr/>
        </p:nvSpPr>
        <p:spPr bwMode="auto">
          <a:xfrm>
            <a:off x="3007347" y="5375070"/>
            <a:ext cx="73163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sp>
        <p:nvSpPr>
          <p:cNvPr id="17419" name="23 CuadroTexto"/>
          <p:cNvSpPr txBox="1">
            <a:spLocks noChangeArrowheads="1"/>
          </p:cNvSpPr>
          <p:nvPr/>
        </p:nvSpPr>
        <p:spPr bwMode="auto">
          <a:xfrm>
            <a:off x="4940566" y="4318853"/>
            <a:ext cx="788321"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cxnSp>
        <p:nvCxnSpPr>
          <p:cNvPr id="31" name="8 Conector recto de flecha"/>
          <p:cNvCxnSpPr/>
          <p:nvPr/>
        </p:nvCxnSpPr>
        <p:spPr bwMode="auto">
          <a:xfrm>
            <a:off x="3532277" y="3527219"/>
            <a:ext cx="0"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3 Rectángulo"/>
          <p:cNvSpPr/>
          <p:nvPr/>
        </p:nvSpPr>
        <p:spPr>
          <a:xfrm>
            <a:off x="2163499" y="5851319"/>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Action</a:t>
            </a:r>
            <a:endParaRPr lang="es-AR" sz="1700" dirty="0"/>
          </a:p>
        </p:txBody>
      </p:sp>
      <p:cxnSp>
        <p:nvCxnSpPr>
          <p:cNvPr id="43" name="42 Conector angular"/>
          <p:cNvCxnSpPr>
            <a:stCxn id="32" idx="2"/>
          </p:cNvCxnSpPr>
          <p:nvPr/>
        </p:nvCxnSpPr>
        <p:spPr>
          <a:xfrm rot="5400000" flipH="1">
            <a:off x="1081884" y="3952668"/>
            <a:ext cx="2603500" cy="2336800"/>
          </a:xfrm>
          <a:prstGeom prst="bentConnector3">
            <a:avLst>
              <a:gd name="adj1" fmla="val -11707"/>
            </a:avLst>
          </a:prstGeom>
        </p:spPr>
        <p:style>
          <a:lnRef idx="1">
            <a:schemeClr val="dk1"/>
          </a:lnRef>
          <a:fillRef idx="0">
            <a:schemeClr val="dk1"/>
          </a:fillRef>
          <a:effectRef idx="0">
            <a:schemeClr val="dk1"/>
          </a:effectRef>
          <a:fontRef idx="minor">
            <a:schemeClr val="tx1"/>
          </a:fontRef>
        </p:style>
      </p:cxnSp>
      <p:cxnSp>
        <p:nvCxnSpPr>
          <p:cNvPr id="46" name="45 Conector recto de flecha"/>
          <p:cNvCxnSpPr/>
          <p:nvPr/>
        </p:nvCxnSpPr>
        <p:spPr>
          <a:xfrm>
            <a:off x="1215232" y="3819319"/>
            <a:ext cx="2317045"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5" name="24 Flecha izquierda y derecha"/>
          <p:cNvSpPr/>
          <p:nvPr/>
        </p:nvSpPr>
        <p:spPr>
          <a:xfrm>
            <a:off x="6721389" y="4268053"/>
            <a:ext cx="1069621" cy="30691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lIns="145143" tIns="72571" rIns="145143" bIns="72571" anchor="ctr"/>
          <a:lstStyle/>
          <a:p>
            <a:pPr algn="ctr">
              <a:defRPr/>
            </a:pPr>
            <a:endParaRPr lang="en-GB"/>
          </a:p>
        </p:txBody>
      </p:sp>
      <p:sp>
        <p:nvSpPr>
          <p:cNvPr id="19" name="6 CuadroTexto">
            <a:extLst>
              <a:ext uri="{FF2B5EF4-FFF2-40B4-BE49-F238E27FC236}">
                <a16:creationId xmlns:a16="http://schemas.microsoft.com/office/drawing/2014/main" id="{C48B3A7D-82A4-4F37-A14F-F0F7EC58D373}"/>
              </a:ext>
            </a:extLst>
          </p:cNvPr>
          <p:cNvSpPr txBox="1">
            <a:spLocks noChangeArrowheads="1"/>
          </p:cNvSpPr>
          <p:nvPr/>
        </p:nvSpPr>
        <p:spPr bwMode="auto">
          <a:xfrm>
            <a:off x="8256014" y="2743200"/>
            <a:ext cx="7168796" cy="6302091"/>
          </a:xfrm>
          <a:prstGeom prst="rect">
            <a:avLst/>
          </a:prstGeom>
          <a:noFill/>
          <a:ln w="9525">
            <a:noFill/>
            <a:miter lim="800000"/>
            <a:headEnd/>
            <a:tailEnd/>
          </a:ln>
        </p:spPr>
        <p:txBody>
          <a:bodyPr wrap="square" lIns="145143" tIns="72571" rIns="145143" bIns="72571">
            <a:spAutoFit/>
          </a:bodyPr>
          <a:lstStyle/>
          <a:p>
            <a:pPr algn="just" eaLnBrk="0" hangingPunct="0"/>
            <a:r>
              <a:rPr lang="es-ES_tradnl" sz="2200" dirty="0">
                <a:latin typeface="Courier New" panose="02070309020205020404" pitchFamily="49" charset="0"/>
                <a:cs typeface="Courier New" panose="02070309020205020404" pitchFamily="49" charset="0"/>
              </a:rPr>
              <a:t>GENERIC SINTAX IN PYTHON</a:t>
            </a: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r>
              <a:rPr lang="es-ES_tradnl" sz="2200" dirty="0" err="1">
                <a:latin typeface="Courier New" panose="02070309020205020404" pitchFamily="49" charset="0"/>
                <a:cs typeface="Courier New" panose="02070309020205020404" pitchFamily="49" charset="0"/>
              </a:rPr>
              <a:t>while</a:t>
            </a:r>
            <a:r>
              <a:rPr lang="es-ES_tradnl" sz="2200" dirty="0">
                <a:latin typeface="Courier New" panose="02070309020205020404" pitchFamily="49" charset="0"/>
                <a:cs typeface="Courier New" panose="02070309020205020404" pitchFamily="49" charset="0"/>
              </a:rPr>
              <a:t> (</a:t>
            </a:r>
            <a:r>
              <a:rPr lang="es-ES_tradnl" sz="2200" dirty="0" err="1">
                <a:latin typeface="Courier New" panose="02070309020205020404" pitchFamily="49" charset="0"/>
                <a:cs typeface="Courier New" panose="02070309020205020404" pitchFamily="49" charset="0"/>
              </a:rPr>
              <a:t>condition</a:t>
            </a:r>
            <a:r>
              <a:rPr lang="es-ES_tradnl" sz="2200" dirty="0">
                <a:latin typeface="Courier New" panose="02070309020205020404" pitchFamily="49" charset="0"/>
                <a:cs typeface="Courier New" panose="02070309020205020404" pitchFamily="49" charset="0"/>
              </a:rPr>
              <a:t>):</a:t>
            </a:r>
          </a:p>
          <a:p>
            <a:pPr algn="just" eaLnBrk="0" hangingPunct="0"/>
            <a:r>
              <a:rPr lang="es-ES_tradnl" sz="2200" dirty="0">
                <a:latin typeface="Courier New" panose="02070309020205020404" pitchFamily="49" charset="0"/>
                <a:cs typeface="Courier New" panose="02070309020205020404" pitchFamily="49" charset="0"/>
              </a:rPr>
              <a:t>  </a:t>
            </a:r>
            <a:r>
              <a:rPr lang="es-ES_tradnl" sz="2200" dirty="0" err="1">
                <a:latin typeface="Courier New" panose="02070309020205020404" pitchFamily="49" charset="0"/>
                <a:cs typeface="Courier New" panose="02070309020205020404" pitchFamily="49" charset="0"/>
              </a:rPr>
              <a:t>action</a:t>
            </a:r>
            <a:endParaRPr lang="es-ES_tradnl" sz="2200" dirty="0">
              <a:latin typeface="Courier New" panose="02070309020205020404" pitchFamily="49" charset="0"/>
              <a:cs typeface="Courier New" panose="02070309020205020404" pitchFamily="49" charset="0"/>
            </a:endParaRPr>
          </a:p>
          <a:p>
            <a:pPr algn="just" eaLnBrk="0" hangingPunct="0"/>
            <a:r>
              <a:rPr lang="es-ES_tradnl" sz="2200" dirty="0" err="1">
                <a:latin typeface="Courier New" panose="02070309020205020404" pitchFamily="49" charset="0"/>
                <a:cs typeface="Courier New" panose="02070309020205020404" pitchFamily="49" charset="0"/>
              </a:rPr>
              <a:t>else</a:t>
            </a:r>
            <a:r>
              <a:rPr lang="es-ES_tradnl" sz="2200" dirty="0">
                <a:latin typeface="Courier New" panose="02070309020205020404" pitchFamily="49" charset="0"/>
                <a:cs typeface="Courier New" panose="02070309020205020404" pitchFamily="49" charset="0"/>
              </a:rPr>
              <a:t>:</a:t>
            </a:r>
          </a:p>
          <a:p>
            <a:pPr algn="just" eaLnBrk="0" hangingPunct="0"/>
            <a:r>
              <a:rPr lang="es-ES_tradnl" sz="2200" dirty="0">
                <a:latin typeface="Courier New" panose="02070309020205020404" pitchFamily="49" charset="0"/>
                <a:cs typeface="Courier New" panose="02070309020205020404" pitchFamily="49" charset="0"/>
              </a:rPr>
              <a:t>  </a:t>
            </a:r>
            <a:r>
              <a:rPr lang="es-ES_tradnl" sz="2200" dirty="0" err="1">
                <a:latin typeface="Courier New" panose="02070309020205020404" pitchFamily="49" charset="0"/>
                <a:cs typeface="Courier New" panose="02070309020205020404" pitchFamily="49" charset="0"/>
              </a:rPr>
              <a:t>final_action</a:t>
            </a:r>
            <a:endParaRPr lang="es-ES_tradnl" sz="2200" dirty="0">
              <a:latin typeface="Courier New" panose="02070309020205020404" pitchFamily="49" charset="0"/>
              <a:cs typeface="Courier New" panose="02070309020205020404" pitchFamily="49" charset="0"/>
            </a:endParaRP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r>
              <a:rPr lang="en-GB" sz="2200" b="1" dirty="0">
                <a:latin typeface="Courier New" panose="02070309020205020404" pitchFamily="49" charset="0"/>
                <a:cs typeface="Courier New" panose="02070309020205020404" pitchFamily="49" charset="0"/>
              </a:rPr>
              <a:t>PYTHON CODE EXAMPLE:</a:t>
            </a:r>
          </a:p>
          <a:p>
            <a:pPr algn="just" eaLnBrk="0" hangingPunct="0"/>
            <a:r>
              <a:rPr lang="en-GB" sz="2200" dirty="0" err="1">
                <a:latin typeface="Courier New" panose="02070309020205020404" pitchFamily="49" charset="0"/>
                <a:cs typeface="Courier New" panose="02070309020205020404" pitchFamily="49" charset="0"/>
              </a:rPr>
              <a:t>i</a:t>
            </a:r>
            <a:r>
              <a:rPr lang="en-GB" sz="2200" dirty="0">
                <a:latin typeface="Courier New" panose="02070309020205020404" pitchFamily="49" charset="0"/>
                <a:cs typeface="Courier New" panose="02070309020205020404" pitchFamily="49" charset="0"/>
              </a:rPr>
              <a:t> = 5</a:t>
            </a:r>
          </a:p>
          <a:p>
            <a:pPr algn="just" eaLnBrk="0" hangingPunct="0"/>
            <a:r>
              <a:rPr lang="en-GB" sz="2200" dirty="0">
                <a:latin typeface="Courier New" panose="02070309020205020404" pitchFamily="49" charset="0"/>
                <a:cs typeface="Courier New" panose="02070309020205020404" pitchFamily="49" charset="0"/>
              </a:rPr>
              <a:t>while(</a:t>
            </a:r>
            <a:r>
              <a:rPr lang="en-GB" sz="2200" dirty="0" err="1">
                <a:latin typeface="Courier New" panose="02070309020205020404" pitchFamily="49" charset="0"/>
                <a:cs typeface="Courier New" panose="02070309020205020404" pitchFamily="49" charset="0"/>
              </a:rPr>
              <a:t>i</a:t>
            </a:r>
            <a:r>
              <a:rPr lang="en-GB" sz="2200" dirty="0">
                <a:latin typeface="Courier New" panose="02070309020205020404" pitchFamily="49" charset="0"/>
                <a:cs typeface="Courier New" panose="02070309020205020404" pitchFamily="49" charset="0"/>
              </a:rPr>
              <a:t> &gt; 0):</a:t>
            </a:r>
          </a:p>
          <a:p>
            <a:pPr algn="just" eaLnBrk="0" hangingPunct="0"/>
            <a:r>
              <a:rPr lang="en-GB" sz="2200" dirty="0">
                <a:latin typeface="Courier New" panose="02070309020205020404" pitchFamily="49" charset="0"/>
                <a:cs typeface="Courier New" panose="02070309020205020404" pitchFamily="49" charset="0"/>
              </a:rPr>
              <a:t>    print(".")</a:t>
            </a:r>
          </a:p>
          <a:p>
            <a:pPr algn="just" eaLnBrk="0" hangingPunct="0"/>
            <a:r>
              <a:rPr lang="en-GB" sz="2200" dirty="0">
                <a:latin typeface="Courier New" panose="02070309020205020404" pitchFamily="49" charset="0"/>
                <a:cs typeface="Courier New" panose="02070309020205020404" pitchFamily="49" charset="0"/>
              </a:rPr>
              <a:t>    </a:t>
            </a:r>
            <a:r>
              <a:rPr lang="en-GB" sz="2200" dirty="0" err="1">
                <a:latin typeface="Courier New" panose="02070309020205020404" pitchFamily="49" charset="0"/>
                <a:cs typeface="Courier New" panose="02070309020205020404" pitchFamily="49" charset="0"/>
              </a:rPr>
              <a:t>i</a:t>
            </a:r>
            <a:r>
              <a:rPr lang="en-GB" sz="2200" dirty="0">
                <a:latin typeface="Courier New" panose="02070309020205020404" pitchFamily="49" charset="0"/>
                <a:cs typeface="Courier New" panose="02070309020205020404" pitchFamily="49" charset="0"/>
              </a:rPr>
              <a:t> = </a:t>
            </a:r>
            <a:r>
              <a:rPr lang="en-GB" sz="2200" dirty="0" err="1">
                <a:latin typeface="Courier New" panose="02070309020205020404" pitchFamily="49" charset="0"/>
                <a:cs typeface="Courier New" panose="02070309020205020404" pitchFamily="49" charset="0"/>
              </a:rPr>
              <a:t>i</a:t>
            </a:r>
            <a:r>
              <a:rPr lang="en-GB" sz="2200" dirty="0">
                <a:latin typeface="Courier New" panose="02070309020205020404" pitchFamily="49" charset="0"/>
                <a:cs typeface="Courier New" panose="02070309020205020404" pitchFamily="49" charset="0"/>
              </a:rPr>
              <a:t> – 1</a:t>
            </a:r>
            <a:endParaRPr lang="es-ES_tradnl" sz="2200" dirty="0">
              <a:latin typeface="Courier New" panose="02070309020205020404" pitchFamily="49" charset="0"/>
              <a:cs typeface="Courier New" panose="02070309020205020404" pitchFamily="49" charset="0"/>
            </a:endParaRP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r>
              <a:rPr lang="es-ES_tradnl" sz="1900" dirty="0">
                <a:solidFill>
                  <a:schemeClr val="bg2">
                    <a:lumMod val="75000"/>
                  </a:schemeClr>
                </a:solidFill>
                <a:latin typeface="Courier New" panose="02070309020205020404" pitchFamily="49" charset="0"/>
                <a:cs typeface="Courier New" panose="02070309020205020404" pitchFamily="49" charset="0"/>
              </a:rPr>
              <a:t>R CODE EXAMPLE EQUIVALENT:</a:t>
            </a:r>
          </a:p>
          <a:p>
            <a:pPr algn="just" eaLnBrk="0" hangingPunct="0"/>
            <a:r>
              <a:rPr lang="en-US" sz="1900" dirty="0" err="1">
                <a:solidFill>
                  <a:schemeClr val="bg2">
                    <a:lumMod val="75000"/>
                  </a:schemeClr>
                </a:solidFill>
                <a:latin typeface="Courier New" panose="02070309020205020404" pitchFamily="49" charset="0"/>
                <a:cs typeface="Courier New" panose="02070309020205020404" pitchFamily="49" charset="0"/>
              </a:rPr>
              <a:t>i</a:t>
            </a:r>
            <a:r>
              <a:rPr lang="en-US" sz="1900" dirty="0">
                <a:solidFill>
                  <a:schemeClr val="bg2">
                    <a:lumMod val="75000"/>
                  </a:schemeClr>
                </a:solidFill>
                <a:latin typeface="Courier New" panose="02070309020205020404" pitchFamily="49" charset="0"/>
                <a:cs typeface="Courier New" panose="02070309020205020404" pitchFamily="49" charset="0"/>
              </a:rPr>
              <a:t> &lt;- 5</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while(</a:t>
            </a:r>
            <a:r>
              <a:rPr lang="en-US" sz="1900" dirty="0" err="1">
                <a:solidFill>
                  <a:schemeClr val="bg2">
                    <a:lumMod val="75000"/>
                  </a:schemeClr>
                </a:solidFill>
                <a:latin typeface="Courier New" panose="02070309020205020404" pitchFamily="49" charset="0"/>
                <a:cs typeface="Courier New" panose="02070309020205020404" pitchFamily="49" charset="0"/>
              </a:rPr>
              <a:t>i</a:t>
            </a:r>
            <a:r>
              <a:rPr lang="en-US" sz="1900" dirty="0">
                <a:solidFill>
                  <a:schemeClr val="bg2">
                    <a:lumMod val="75000"/>
                  </a:schemeClr>
                </a:solidFill>
                <a:latin typeface="Courier New" panose="02070309020205020404" pitchFamily="49" charset="0"/>
                <a:cs typeface="Courier New" panose="02070309020205020404" pitchFamily="49" charset="0"/>
              </a:rPr>
              <a:t> &gt; 0){</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    print(".")</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    </a:t>
            </a:r>
            <a:r>
              <a:rPr lang="en-US" sz="1900" dirty="0" err="1">
                <a:solidFill>
                  <a:schemeClr val="bg2">
                    <a:lumMod val="75000"/>
                  </a:schemeClr>
                </a:solidFill>
                <a:latin typeface="Courier New" panose="02070309020205020404" pitchFamily="49" charset="0"/>
                <a:cs typeface="Courier New" panose="02070309020205020404" pitchFamily="49" charset="0"/>
              </a:rPr>
              <a:t>i</a:t>
            </a:r>
            <a:r>
              <a:rPr lang="en-US" sz="1900" dirty="0">
                <a:solidFill>
                  <a:schemeClr val="bg2">
                    <a:lumMod val="75000"/>
                  </a:schemeClr>
                </a:solidFill>
                <a:latin typeface="Courier New" panose="02070309020205020404" pitchFamily="49" charset="0"/>
                <a:cs typeface="Courier New" panose="02070309020205020404" pitchFamily="49" charset="0"/>
              </a:rPr>
              <a:t> &lt;- </a:t>
            </a:r>
            <a:r>
              <a:rPr lang="en-US" sz="1900" dirty="0" err="1">
                <a:solidFill>
                  <a:schemeClr val="bg2">
                    <a:lumMod val="75000"/>
                  </a:schemeClr>
                </a:solidFill>
                <a:latin typeface="Courier New" panose="02070309020205020404" pitchFamily="49" charset="0"/>
                <a:cs typeface="Courier New" panose="02070309020205020404" pitchFamily="49" charset="0"/>
              </a:rPr>
              <a:t>i</a:t>
            </a:r>
            <a:r>
              <a:rPr lang="en-US" sz="1900" dirty="0">
                <a:solidFill>
                  <a:schemeClr val="bg2">
                    <a:lumMod val="75000"/>
                  </a:schemeClr>
                </a:solidFill>
                <a:latin typeface="Courier New" panose="02070309020205020404" pitchFamily="49" charset="0"/>
                <a:cs typeface="Courier New" panose="02070309020205020404" pitchFamily="49" charset="0"/>
              </a:rPr>
              <a:t> - 1</a:t>
            </a:r>
          </a:p>
          <a:p>
            <a:pPr algn="just" eaLnBrk="0" hangingPunct="0"/>
            <a:r>
              <a:rPr lang="en-US" sz="1900" dirty="0">
                <a:solidFill>
                  <a:schemeClr val="bg2">
                    <a:lumMod val="75000"/>
                  </a:schemeClr>
                </a:solidFill>
                <a:latin typeface="Courier New" panose="02070309020205020404" pitchFamily="49" charset="0"/>
                <a:cs typeface="Courier New" panose="02070309020205020404" pitchFamily="49" charset="0"/>
              </a:rPr>
              <a:t>}</a:t>
            </a:r>
            <a:endParaRPr lang="es-ES_tradnl" sz="1900" dirty="0">
              <a:solidFill>
                <a:schemeClr val="bg2">
                  <a:lumMod val="75000"/>
                </a:schemeClr>
              </a:solidFill>
              <a:latin typeface="Courier New" panose="02070309020205020404" pitchFamily="49" charset="0"/>
              <a:cs typeface="Courier New" panose="02070309020205020404" pitchFamily="49" charset="0"/>
            </a:endParaRPr>
          </a:p>
        </p:txBody>
      </p:sp>
      <p:sp>
        <p:nvSpPr>
          <p:cNvPr id="23" name="2 Elipse">
            <a:extLst>
              <a:ext uri="{FF2B5EF4-FFF2-40B4-BE49-F238E27FC236}">
                <a16:creationId xmlns:a16="http://schemas.microsoft.com/office/drawing/2014/main" id="{D26481DC-E0E2-4576-B9A0-A992AE01F705}"/>
              </a:ext>
            </a:extLst>
          </p:cNvPr>
          <p:cNvSpPr/>
          <p:nvPr/>
        </p:nvSpPr>
        <p:spPr>
          <a:xfrm>
            <a:off x="4215255" y="7297373"/>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END</a:t>
            </a:r>
          </a:p>
        </p:txBody>
      </p:sp>
      <p:cxnSp>
        <p:nvCxnSpPr>
          <p:cNvPr id="7" name="Conector recto de flecha 6">
            <a:extLst>
              <a:ext uri="{FF2B5EF4-FFF2-40B4-BE49-F238E27FC236}">
                <a16:creationId xmlns:a16="http://schemas.microsoft.com/office/drawing/2014/main" id="{92BBDB8F-B375-488E-B890-56D32ACCBE75}"/>
              </a:ext>
            </a:extLst>
          </p:cNvPr>
          <p:cNvCxnSpPr/>
          <p:nvPr/>
        </p:nvCxnSpPr>
        <p:spPr>
          <a:xfrm>
            <a:off x="5589676" y="4657520"/>
            <a:ext cx="0" cy="2622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32"/>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nodeType="afterEffect">
                                  <p:stCondLst>
                                    <p:cond delay="1000"/>
                                  </p:stCondLst>
                                  <p:childTnLst>
                                    <p:set>
                                      <p:cBhvr>
                                        <p:cTn id="20" dur="1" fill="hold">
                                          <p:stCondLst>
                                            <p:cond delay="0"/>
                                          </p:stCondLst>
                                        </p:cTn>
                                        <p:tgtEl>
                                          <p:spTgt spid="43"/>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nodeType="afterEffect">
                                  <p:stCondLst>
                                    <p:cond delay="1000"/>
                                  </p:stCondLst>
                                  <p:childTnLst>
                                    <p:set>
                                      <p:cBhvr>
                                        <p:cTn id="23" dur="1" fill="hold">
                                          <p:stCondLst>
                                            <p:cond delay="0"/>
                                          </p:stCondLst>
                                        </p:cTn>
                                        <p:tgtEl>
                                          <p:spTgt spid="4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7419"/>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1000"/>
                                  </p:stCondLst>
                                  <p:childTnLst>
                                    <p:set>
                                      <p:cBhvr>
                                        <p:cTn id="30" dur="1" fill="hold">
                                          <p:stCondLst>
                                            <p:cond delay="0"/>
                                          </p:stCondLst>
                                        </p:cTn>
                                        <p:tgtEl>
                                          <p:spTgt spid="7"/>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100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8" grpId="0"/>
      <p:bldP spid="17419" grpId="0"/>
      <p:bldP spid="32" grpId="0" animBg="1"/>
      <p:bldP spid="25" grpId="0" animBg="1"/>
      <p:bldP spid="19" grpId="0"/>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6 CuadroTexto"/>
          <p:cNvSpPr txBox="1">
            <a:spLocks noChangeArrowheads="1"/>
          </p:cNvSpPr>
          <p:nvPr/>
        </p:nvSpPr>
        <p:spPr bwMode="auto">
          <a:xfrm>
            <a:off x="1236134" y="1045633"/>
            <a:ext cx="13532556" cy="823668"/>
          </a:xfrm>
          <a:prstGeom prst="rect">
            <a:avLst/>
          </a:prstGeom>
          <a:noFill/>
          <a:ln w="9525">
            <a:noFill/>
            <a:miter lim="800000"/>
            <a:headEnd/>
            <a:tailEnd/>
          </a:ln>
        </p:spPr>
        <p:txBody>
          <a:bodyPr lIns="145143" tIns="72571" rIns="145143" bIns="72571">
            <a:spAutoFit/>
          </a:bodyPr>
          <a:lstStyle/>
          <a:p>
            <a:pPr algn="just" eaLnBrk="0" hangingPunct="0"/>
            <a:r>
              <a:rPr lang="en-US" sz="2200" b="1" dirty="0"/>
              <a:t>Exercise 2 – transform the following Flow Diagram into PYTHON code: </a:t>
            </a:r>
            <a:r>
              <a:rPr lang="en-US" sz="2200" dirty="0"/>
              <a:t>Show the product of positive integers entered by keyboard until the entry of a negative number.</a:t>
            </a:r>
            <a:endParaRPr lang="es-ES_tradnl" sz="2200" dirty="0"/>
          </a:p>
        </p:txBody>
      </p:sp>
      <p:sp>
        <p:nvSpPr>
          <p:cNvPr id="61" name="2 Elipse"/>
          <p:cNvSpPr/>
          <p:nvPr/>
        </p:nvSpPr>
        <p:spPr>
          <a:xfrm>
            <a:off x="7608713" y="2042584"/>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START</a:t>
            </a:r>
          </a:p>
        </p:txBody>
      </p:sp>
      <p:sp>
        <p:nvSpPr>
          <p:cNvPr id="63" name="3 Rectángulo"/>
          <p:cNvSpPr/>
          <p:nvPr/>
        </p:nvSpPr>
        <p:spPr>
          <a:xfrm>
            <a:off x="7608713" y="3073401"/>
            <a:ext cx="2777067" cy="484717"/>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a:t>P = 1</a:t>
            </a:r>
          </a:p>
        </p:txBody>
      </p:sp>
      <p:sp>
        <p:nvSpPr>
          <p:cNvPr id="64" name="15 Datos"/>
          <p:cNvSpPr/>
          <p:nvPr/>
        </p:nvSpPr>
        <p:spPr>
          <a:xfrm>
            <a:off x="7337780" y="3888319"/>
            <a:ext cx="3318933" cy="546100"/>
          </a:xfrm>
          <a:prstGeom prst="flowChartInputOutpu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err="1"/>
              <a:t>Read</a:t>
            </a:r>
            <a:r>
              <a:rPr lang="es-AR" sz="1900" dirty="0"/>
              <a:t> </a:t>
            </a:r>
            <a:r>
              <a:rPr lang="es-AR" sz="1900" dirty="0" err="1"/>
              <a:t>num</a:t>
            </a:r>
            <a:endParaRPr lang="es-AR" sz="1900" dirty="0"/>
          </a:p>
        </p:txBody>
      </p:sp>
      <p:sp>
        <p:nvSpPr>
          <p:cNvPr id="66" name="3 Rectángulo"/>
          <p:cNvSpPr/>
          <p:nvPr/>
        </p:nvSpPr>
        <p:spPr>
          <a:xfrm>
            <a:off x="7608713" y="5877986"/>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a:t>P = P * num</a:t>
            </a:r>
          </a:p>
        </p:txBody>
      </p:sp>
      <p:sp>
        <p:nvSpPr>
          <p:cNvPr id="67" name="2 Elipse"/>
          <p:cNvSpPr/>
          <p:nvPr/>
        </p:nvSpPr>
        <p:spPr>
          <a:xfrm>
            <a:off x="3697113" y="7213600"/>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END</a:t>
            </a:r>
          </a:p>
        </p:txBody>
      </p:sp>
      <p:sp>
        <p:nvSpPr>
          <p:cNvPr id="73" name="4 Decisión"/>
          <p:cNvSpPr/>
          <p:nvPr/>
        </p:nvSpPr>
        <p:spPr bwMode="auto">
          <a:xfrm>
            <a:off x="7473244" y="4754034"/>
            <a:ext cx="3048000" cy="736600"/>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Num</a:t>
            </a:r>
            <a:r>
              <a:rPr lang="es-AR" sz="1700" dirty="0"/>
              <a:t> &gt;= 0?</a:t>
            </a:r>
          </a:p>
        </p:txBody>
      </p:sp>
      <p:sp>
        <p:nvSpPr>
          <p:cNvPr id="75" name="15 Datos"/>
          <p:cNvSpPr/>
          <p:nvPr/>
        </p:nvSpPr>
        <p:spPr>
          <a:xfrm>
            <a:off x="7337780" y="6769102"/>
            <a:ext cx="3318933" cy="546100"/>
          </a:xfrm>
          <a:prstGeom prst="flowChartInputOutpu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err="1"/>
              <a:t>Read</a:t>
            </a:r>
            <a:r>
              <a:rPr lang="es-AR" sz="1900" dirty="0"/>
              <a:t> num</a:t>
            </a:r>
          </a:p>
        </p:txBody>
      </p:sp>
      <p:cxnSp>
        <p:nvCxnSpPr>
          <p:cNvPr id="7" name="6 Conector recto de flecha"/>
          <p:cNvCxnSpPr>
            <a:stCxn id="61" idx="4"/>
            <a:endCxn id="63" idx="0"/>
          </p:cNvCxnSpPr>
          <p:nvPr/>
        </p:nvCxnSpPr>
        <p:spPr>
          <a:xfrm>
            <a:off x="8997244" y="2677584"/>
            <a:ext cx="0" cy="3958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 name="10 Conector recto de flecha"/>
          <p:cNvCxnSpPr>
            <a:stCxn id="63" idx="2"/>
            <a:endCxn id="64" idx="1"/>
          </p:cNvCxnSpPr>
          <p:nvPr/>
        </p:nvCxnSpPr>
        <p:spPr>
          <a:xfrm>
            <a:off x="8997244" y="3558118"/>
            <a:ext cx="0" cy="330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p:cNvCxnSpPr>
            <a:stCxn id="64" idx="4"/>
            <a:endCxn id="73" idx="0"/>
          </p:cNvCxnSpPr>
          <p:nvPr/>
        </p:nvCxnSpPr>
        <p:spPr>
          <a:xfrm>
            <a:off x="8997244" y="4434418"/>
            <a:ext cx="0" cy="3196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16 Conector recto de flecha"/>
          <p:cNvCxnSpPr>
            <a:stCxn id="73" idx="2"/>
            <a:endCxn id="66" idx="0"/>
          </p:cNvCxnSpPr>
          <p:nvPr/>
        </p:nvCxnSpPr>
        <p:spPr>
          <a:xfrm>
            <a:off x="8997244" y="5490635"/>
            <a:ext cx="0" cy="38735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7" name="26 Conector recto de flecha"/>
          <p:cNvCxnSpPr>
            <a:stCxn id="66" idx="2"/>
            <a:endCxn id="75" idx="1"/>
          </p:cNvCxnSpPr>
          <p:nvPr/>
        </p:nvCxnSpPr>
        <p:spPr>
          <a:xfrm>
            <a:off x="8997244" y="6449484"/>
            <a:ext cx="0" cy="3196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1" name="15 Datos"/>
          <p:cNvSpPr/>
          <p:nvPr/>
        </p:nvSpPr>
        <p:spPr>
          <a:xfrm>
            <a:off x="3426180" y="5877986"/>
            <a:ext cx="3318933" cy="546100"/>
          </a:xfrm>
          <a:prstGeom prst="flowChartInputOutpu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err="1"/>
              <a:t>Print</a:t>
            </a:r>
            <a:r>
              <a:rPr lang="es-AR" sz="1900" dirty="0"/>
              <a:t> P</a:t>
            </a:r>
          </a:p>
        </p:txBody>
      </p:sp>
      <p:cxnSp>
        <p:nvCxnSpPr>
          <p:cNvPr id="78" name="77 Conector angular"/>
          <p:cNvCxnSpPr/>
          <p:nvPr/>
        </p:nvCxnSpPr>
        <p:spPr>
          <a:xfrm rot="5400000" flipH="1" flipV="1">
            <a:off x="8701264" y="4891971"/>
            <a:ext cx="2702984" cy="2173111"/>
          </a:xfrm>
          <a:prstGeom prst="bentConnector3">
            <a:avLst>
              <a:gd name="adj1" fmla="val -11280"/>
            </a:avLst>
          </a:prstGeom>
        </p:spPr>
        <p:style>
          <a:lnRef idx="1">
            <a:schemeClr val="dk1"/>
          </a:lnRef>
          <a:fillRef idx="0">
            <a:schemeClr val="dk1"/>
          </a:fillRef>
          <a:effectRef idx="0">
            <a:schemeClr val="dk1"/>
          </a:effectRef>
          <a:fontRef idx="minor">
            <a:schemeClr val="tx1"/>
          </a:fontRef>
        </p:style>
      </p:cxnSp>
      <p:cxnSp>
        <p:nvCxnSpPr>
          <p:cNvPr id="81" name="80 Conector recto de flecha"/>
          <p:cNvCxnSpPr/>
          <p:nvPr/>
        </p:nvCxnSpPr>
        <p:spPr>
          <a:xfrm flipH="1">
            <a:off x="8966202" y="4627034"/>
            <a:ext cx="217311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5" name="84 Conector recto de flecha"/>
          <p:cNvCxnSpPr>
            <a:stCxn id="91" idx="4"/>
          </p:cNvCxnSpPr>
          <p:nvPr/>
        </p:nvCxnSpPr>
        <p:spPr>
          <a:xfrm>
            <a:off x="5085644" y="6424085"/>
            <a:ext cx="0" cy="77046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89" name="88 Conector angular"/>
          <p:cNvCxnSpPr>
            <a:stCxn id="73" idx="1"/>
            <a:endCxn id="91" idx="1"/>
          </p:cNvCxnSpPr>
          <p:nvPr/>
        </p:nvCxnSpPr>
        <p:spPr>
          <a:xfrm rot="10800000" flipV="1">
            <a:off x="5085647" y="5122334"/>
            <a:ext cx="2387600" cy="755651"/>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0504" name="3 CuadroTexto"/>
          <p:cNvSpPr txBox="1">
            <a:spLocks noChangeArrowheads="1"/>
          </p:cNvSpPr>
          <p:nvPr/>
        </p:nvSpPr>
        <p:spPr bwMode="auto">
          <a:xfrm>
            <a:off x="8367893" y="5490636"/>
            <a:ext cx="82050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sp>
        <p:nvSpPr>
          <p:cNvPr id="20505" name="23 CuadroTexto"/>
          <p:cNvSpPr txBox="1">
            <a:spLocks noChangeArrowheads="1"/>
          </p:cNvSpPr>
          <p:nvPr/>
        </p:nvSpPr>
        <p:spPr bwMode="auto">
          <a:xfrm>
            <a:off x="6807203" y="4754036"/>
            <a:ext cx="866163"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a:xfrm>
            <a:off x="11709401" y="8530170"/>
            <a:ext cx="3793067" cy="276999"/>
          </a:xfrm>
        </p:spPr>
        <p:txBody>
          <a:bodyPr/>
          <a:lstStyle/>
          <a:p>
            <a:pPr>
              <a:defRPr/>
            </a:pPr>
            <a:fld id="{A9E178F8-3A0C-40A1-878B-805D19C05D12}" type="slidenum">
              <a:rPr lang="es-ES"/>
              <a:pPr>
                <a:defRPr/>
              </a:pPr>
              <a:t>33</a:t>
            </a:fld>
            <a:endParaRPr lang="es-ES" dirty="0"/>
          </a:p>
        </p:txBody>
      </p:sp>
      <p:sp>
        <p:nvSpPr>
          <p:cNvPr id="54" name="Rectangle 11"/>
          <p:cNvSpPr>
            <a:spLocks noChangeArrowheads="1"/>
          </p:cNvSpPr>
          <p:nvPr/>
        </p:nvSpPr>
        <p:spPr bwMode="auto">
          <a:xfrm>
            <a:off x="832556" y="443542"/>
            <a:ext cx="9471378" cy="423558"/>
          </a:xfrm>
          <a:prstGeom prst="rect">
            <a:avLst/>
          </a:prstGeom>
          <a:solidFill>
            <a:srgbClr val="00FFFF">
              <a:alpha val="56000"/>
            </a:srgbClr>
          </a:solidFill>
          <a:ln w="9525">
            <a:noFill/>
            <a:miter lim="800000"/>
            <a:headEnd/>
            <a:tailEnd/>
          </a:ln>
          <a:effectLst/>
        </p:spPr>
        <p:txBody>
          <a:bodyPr lIns="145143" tIns="72571" rIns="145143" bIns="72571">
            <a:spAutoFit/>
          </a:bodyPr>
          <a:lstStyle/>
          <a:p>
            <a:pPr algn="ctr">
              <a:defRPr/>
            </a:pPr>
            <a:r>
              <a:rPr lang="es-ES" b="1" dirty="0" err="1"/>
              <a:t>Solution</a:t>
            </a:r>
            <a:endParaRPr lang="es-ES" sz="4000" dirty="0">
              <a:effectLst>
                <a:outerShdw blurRad="38100" dist="38100" dir="2700000" algn="tl">
                  <a:srgbClr val="FFFFFF"/>
                </a:outerShdw>
              </a:effectLst>
            </a:endParaRPr>
          </a:p>
        </p:txBody>
      </p:sp>
      <p:sp>
        <p:nvSpPr>
          <p:cNvPr id="39" name="6 CuadroTexto">
            <a:extLst>
              <a:ext uri="{FF2B5EF4-FFF2-40B4-BE49-F238E27FC236}">
                <a16:creationId xmlns:a16="http://schemas.microsoft.com/office/drawing/2014/main" id="{334D6DCC-4A12-4A1B-BFCD-2C3C2383BC47}"/>
              </a:ext>
            </a:extLst>
          </p:cNvPr>
          <p:cNvSpPr txBox="1">
            <a:spLocks noChangeArrowheads="1"/>
          </p:cNvSpPr>
          <p:nvPr/>
        </p:nvSpPr>
        <p:spPr bwMode="auto">
          <a:xfrm>
            <a:off x="7999986" y="1578239"/>
            <a:ext cx="7953017" cy="6640645"/>
          </a:xfrm>
          <a:prstGeom prst="rect">
            <a:avLst/>
          </a:prstGeom>
          <a:noFill/>
          <a:ln w="9525">
            <a:noFill/>
            <a:miter lim="800000"/>
            <a:headEnd/>
            <a:tailEnd/>
          </a:ln>
        </p:spPr>
        <p:txBody>
          <a:bodyPr wrap="square" lIns="145143" tIns="72571" rIns="145143" bIns="72571">
            <a:spAutoFit/>
          </a:bodyPr>
          <a:lstStyle/>
          <a:p>
            <a:pPr algn="just" eaLnBrk="0" hangingPunct="0"/>
            <a:r>
              <a:rPr lang="en-US" sz="1900" b="1" dirty="0">
                <a:latin typeface="Courier New" panose="02070309020205020404" pitchFamily="49" charset="0"/>
                <a:cs typeface="Courier New" panose="02070309020205020404" pitchFamily="49" charset="0"/>
              </a:rPr>
              <a:t>PYTHON CODE SOLUTION:</a:t>
            </a:r>
          </a:p>
          <a:p>
            <a:pPr algn="just" eaLnBrk="0" hangingPunct="0"/>
            <a:endParaRPr lang="es-ES_tradnl" sz="1900" dirty="0">
              <a:solidFill>
                <a:schemeClr val="bg2">
                  <a:lumMod val="75000"/>
                </a:schemeClr>
              </a:solidFill>
              <a:latin typeface="Courier New" panose="02070309020205020404" pitchFamily="49" charset="0"/>
              <a:cs typeface="Courier New" panose="02070309020205020404" pitchFamily="49" charset="0"/>
            </a:endParaRPr>
          </a:p>
          <a:p>
            <a:pPr algn="just" eaLnBrk="0" hangingPunct="0"/>
            <a:r>
              <a:rPr lang="en-GB" sz="1900" dirty="0">
                <a:latin typeface="Courier New" panose="02070309020205020404" pitchFamily="49" charset="0"/>
                <a:cs typeface="Courier New" panose="02070309020205020404" pitchFamily="49" charset="0"/>
              </a:rPr>
              <a:t>P = 1</a:t>
            </a:r>
          </a:p>
          <a:p>
            <a:pPr algn="just" eaLnBrk="0" hangingPunct="0"/>
            <a:r>
              <a:rPr lang="en-GB" sz="1900" dirty="0">
                <a:latin typeface="Courier New" panose="02070309020205020404" pitchFamily="49" charset="0"/>
                <a:cs typeface="Courier New" panose="02070309020205020404" pitchFamily="49" charset="0"/>
              </a:rPr>
              <a:t>numb = input("Please, enter a number: ")</a:t>
            </a:r>
          </a:p>
          <a:p>
            <a:pPr algn="just" eaLnBrk="0" hangingPunct="0"/>
            <a:r>
              <a:rPr lang="en-GB" sz="1900" dirty="0">
                <a:latin typeface="Courier New" panose="02070309020205020404" pitchFamily="49" charset="0"/>
                <a:cs typeface="Courier New" panose="02070309020205020404" pitchFamily="49" charset="0"/>
              </a:rPr>
              <a:t>numb = </a:t>
            </a:r>
            <a:r>
              <a:rPr lang="en-GB" sz="1900" dirty="0" err="1">
                <a:latin typeface="Courier New" panose="02070309020205020404" pitchFamily="49" charset="0"/>
                <a:cs typeface="Courier New" panose="02070309020205020404" pitchFamily="49" charset="0"/>
              </a:rPr>
              <a:t>int</a:t>
            </a:r>
            <a:r>
              <a:rPr lang="en-GB" sz="1900" dirty="0">
                <a:latin typeface="Courier New" panose="02070309020205020404" pitchFamily="49" charset="0"/>
                <a:cs typeface="Courier New" panose="02070309020205020404" pitchFamily="49" charset="0"/>
              </a:rPr>
              <a:t>(numb)</a:t>
            </a:r>
          </a:p>
          <a:p>
            <a:pPr algn="just" eaLnBrk="0" hangingPunct="0"/>
            <a:endParaRPr lang="en-GB" sz="1900" dirty="0">
              <a:latin typeface="Courier New" panose="02070309020205020404" pitchFamily="49" charset="0"/>
              <a:cs typeface="Courier New" panose="02070309020205020404" pitchFamily="49" charset="0"/>
            </a:endParaRPr>
          </a:p>
          <a:p>
            <a:pPr algn="just" eaLnBrk="0" hangingPunct="0"/>
            <a:r>
              <a:rPr lang="en-GB" sz="1700" dirty="0">
                <a:latin typeface="Courier New" panose="02070309020205020404" pitchFamily="49" charset="0"/>
                <a:cs typeface="Courier New" panose="02070309020205020404" pitchFamily="49" charset="0"/>
              </a:rPr>
              <a:t>while numb&gt;=0:   </a:t>
            </a:r>
          </a:p>
          <a:p>
            <a:pPr algn="just" eaLnBrk="0" hangingPunct="0"/>
            <a:r>
              <a:rPr lang="en-GB" sz="1700" dirty="0">
                <a:latin typeface="Courier New" panose="02070309020205020404" pitchFamily="49" charset="0"/>
                <a:cs typeface="Courier New" panose="02070309020205020404" pitchFamily="49" charset="0"/>
              </a:rPr>
              <a:t>  P = P * numb</a:t>
            </a:r>
          </a:p>
          <a:p>
            <a:pPr algn="just" eaLnBrk="0" hangingPunct="0"/>
            <a:r>
              <a:rPr lang="en-GB" sz="1700" dirty="0">
                <a:latin typeface="Courier New" panose="02070309020205020404" pitchFamily="49" charset="0"/>
                <a:cs typeface="Courier New" panose="02070309020205020404" pitchFamily="49" charset="0"/>
              </a:rPr>
              <a:t>  numb = </a:t>
            </a:r>
            <a:r>
              <a:rPr lang="en-GB" sz="1700" dirty="0" err="1">
                <a:latin typeface="Courier New" panose="02070309020205020404" pitchFamily="49" charset="0"/>
                <a:cs typeface="Courier New" panose="02070309020205020404" pitchFamily="49" charset="0"/>
              </a:rPr>
              <a:t>int</a:t>
            </a:r>
            <a:r>
              <a:rPr lang="en-GB" sz="1700" dirty="0">
                <a:latin typeface="Courier New" panose="02070309020205020404" pitchFamily="49" charset="0"/>
                <a:cs typeface="Courier New" panose="02070309020205020404" pitchFamily="49" charset="0"/>
              </a:rPr>
              <a:t>(input("Please, enter a number: "))</a:t>
            </a:r>
          </a:p>
          <a:p>
            <a:pPr algn="just" eaLnBrk="0" hangingPunct="0"/>
            <a:r>
              <a:rPr lang="en-GB" sz="1700" dirty="0">
                <a:latin typeface="Courier New" panose="02070309020205020404" pitchFamily="49" charset="0"/>
                <a:cs typeface="Courier New" panose="02070309020205020404" pitchFamily="49" charset="0"/>
              </a:rPr>
              <a:t>  numb = </a:t>
            </a:r>
            <a:r>
              <a:rPr lang="en-GB" sz="1700" dirty="0" err="1">
                <a:latin typeface="Courier New" panose="02070309020205020404" pitchFamily="49" charset="0"/>
                <a:cs typeface="Courier New" panose="02070309020205020404" pitchFamily="49" charset="0"/>
              </a:rPr>
              <a:t>int</a:t>
            </a:r>
            <a:r>
              <a:rPr lang="en-GB" sz="1700" dirty="0">
                <a:latin typeface="Courier New" panose="02070309020205020404" pitchFamily="49" charset="0"/>
                <a:cs typeface="Courier New" panose="02070309020205020404" pitchFamily="49" charset="0"/>
              </a:rPr>
              <a:t>(numb)</a:t>
            </a:r>
          </a:p>
          <a:p>
            <a:pPr algn="just" eaLnBrk="0" hangingPunct="0"/>
            <a:endParaRPr lang="en-GB" sz="1700" dirty="0">
              <a:latin typeface="Courier New" panose="02070309020205020404" pitchFamily="49" charset="0"/>
              <a:cs typeface="Courier New" panose="02070309020205020404" pitchFamily="49" charset="0"/>
            </a:endParaRPr>
          </a:p>
          <a:p>
            <a:pPr algn="just" eaLnBrk="0" hangingPunct="0"/>
            <a:r>
              <a:rPr lang="en-GB" sz="1700" dirty="0">
                <a:latin typeface="Courier New" panose="02070309020205020404" pitchFamily="49" charset="0"/>
                <a:cs typeface="Courier New" panose="02070309020205020404" pitchFamily="49" charset="0"/>
              </a:rPr>
              <a:t>print(P)</a:t>
            </a:r>
          </a:p>
          <a:p>
            <a:pPr algn="just" eaLnBrk="0" hangingPunct="0"/>
            <a:endParaRPr lang="es-ES_tradnl" sz="1900" dirty="0">
              <a:solidFill>
                <a:schemeClr val="bg2">
                  <a:lumMod val="75000"/>
                </a:schemeClr>
              </a:solidFill>
              <a:latin typeface="Courier New" panose="02070309020205020404" pitchFamily="49" charset="0"/>
              <a:cs typeface="Courier New" panose="02070309020205020404" pitchFamily="49" charset="0"/>
            </a:endParaRPr>
          </a:p>
          <a:p>
            <a:pPr algn="just" eaLnBrk="0" hangingPunct="0"/>
            <a:r>
              <a:rPr lang="es-ES_tradnl" sz="1700" dirty="0">
                <a:solidFill>
                  <a:schemeClr val="bg1">
                    <a:lumMod val="50000"/>
                  </a:schemeClr>
                </a:solidFill>
                <a:latin typeface="Courier New" panose="02070309020205020404" pitchFamily="49" charset="0"/>
                <a:cs typeface="Courier New" panose="02070309020205020404" pitchFamily="49" charset="0"/>
              </a:rPr>
              <a:t>R CODE SOLUTION EQUIVALENT:</a:t>
            </a:r>
          </a:p>
          <a:p>
            <a:pPr algn="just" eaLnBrk="0" hangingPunct="0"/>
            <a:r>
              <a:rPr lang="es-ES_tradnl" sz="1700" dirty="0">
                <a:solidFill>
                  <a:schemeClr val="bg1">
                    <a:lumMod val="50000"/>
                  </a:schemeClr>
                </a:solidFill>
                <a:latin typeface="Courier New" panose="02070309020205020404" pitchFamily="49" charset="0"/>
                <a:cs typeface="Courier New" panose="02070309020205020404" pitchFamily="49" charset="0"/>
              </a:rPr>
              <a:t>P &lt;- 1</a:t>
            </a:r>
          </a:p>
          <a:p>
            <a:pPr algn="just" eaLnBrk="0" hangingPunct="0"/>
            <a:r>
              <a:rPr lang="es-ES_tradnl" sz="1700" dirty="0" err="1">
                <a:solidFill>
                  <a:schemeClr val="bg1">
                    <a:lumMod val="50000"/>
                  </a:schemeClr>
                </a:solidFill>
                <a:latin typeface="Courier New" panose="02070309020205020404" pitchFamily="49" charset="0"/>
                <a:cs typeface="Courier New" panose="02070309020205020404" pitchFamily="49" charset="0"/>
              </a:rPr>
              <a:t>numb</a:t>
            </a:r>
            <a:r>
              <a:rPr lang="es-ES_tradnl" sz="1700" dirty="0">
                <a:solidFill>
                  <a:schemeClr val="bg1">
                    <a:lumMod val="50000"/>
                  </a:schemeClr>
                </a:solidFill>
                <a:latin typeface="Courier New" panose="02070309020205020404" pitchFamily="49" charset="0"/>
                <a:cs typeface="Courier New" panose="02070309020205020404" pitchFamily="49" charset="0"/>
              </a:rPr>
              <a:t> &lt;- </a:t>
            </a:r>
            <a:r>
              <a:rPr lang="es-ES_tradnl" sz="1700" dirty="0" err="1">
                <a:solidFill>
                  <a:schemeClr val="bg1">
                    <a:lumMod val="50000"/>
                  </a:schemeClr>
                </a:solidFill>
                <a:latin typeface="Courier New" panose="02070309020205020404" pitchFamily="49" charset="0"/>
                <a:cs typeface="Courier New" panose="02070309020205020404" pitchFamily="49" charset="0"/>
              </a:rPr>
              <a:t>readline</a:t>
            </a:r>
            <a:r>
              <a:rPr lang="es-ES_tradnl" sz="1700" dirty="0">
                <a:solidFill>
                  <a:schemeClr val="bg1">
                    <a:lumMod val="50000"/>
                  </a:schemeClr>
                </a:solidFill>
                <a:latin typeface="Courier New" panose="02070309020205020404" pitchFamily="49" charset="0"/>
                <a:cs typeface="Courier New" panose="02070309020205020404" pitchFamily="49" charset="0"/>
              </a:rPr>
              <a:t>(</a:t>
            </a:r>
            <a:r>
              <a:rPr lang="es-ES_tradnl" sz="1700" dirty="0" err="1">
                <a:solidFill>
                  <a:schemeClr val="bg1">
                    <a:lumMod val="50000"/>
                  </a:schemeClr>
                </a:solidFill>
                <a:latin typeface="Courier New" panose="02070309020205020404" pitchFamily="49" charset="0"/>
                <a:cs typeface="Courier New" panose="02070309020205020404" pitchFamily="49" charset="0"/>
              </a:rPr>
              <a:t>prompt</a:t>
            </a:r>
            <a:r>
              <a:rPr lang="es-ES_tradnl" sz="1700" dirty="0">
                <a:solidFill>
                  <a:schemeClr val="bg1">
                    <a:lumMod val="50000"/>
                  </a:schemeClr>
                </a:solidFill>
                <a:latin typeface="Courier New" panose="02070309020205020404" pitchFamily="49" charset="0"/>
                <a:cs typeface="Courier New" panose="02070309020205020404" pitchFamily="49" charset="0"/>
              </a:rPr>
              <a:t>="</a:t>
            </a:r>
            <a:r>
              <a:rPr lang="es-ES_tradnl" sz="1700" dirty="0" err="1">
                <a:solidFill>
                  <a:schemeClr val="bg1">
                    <a:lumMod val="50000"/>
                  </a:schemeClr>
                </a:solidFill>
                <a:latin typeface="Courier New" panose="02070309020205020404" pitchFamily="49" charset="0"/>
                <a:cs typeface="Courier New" panose="02070309020205020404" pitchFamily="49" charset="0"/>
              </a:rPr>
              <a:t>Please</a:t>
            </a:r>
            <a:r>
              <a:rPr lang="es-ES_tradnl" sz="1700" dirty="0">
                <a:solidFill>
                  <a:schemeClr val="bg1">
                    <a:lumMod val="50000"/>
                  </a:schemeClr>
                </a:solidFill>
                <a:latin typeface="Courier New" panose="02070309020205020404" pitchFamily="49" charset="0"/>
                <a:cs typeface="Courier New" panose="02070309020205020404" pitchFamily="49" charset="0"/>
              </a:rPr>
              <a:t>, </a:t>
            </a:r>
            <a:r>
              <a:rPr lang="es-ES_tradnl" sz="1700" dirty="0" err="1">
                <a:solidFill>
                  <a:schemeClr val="bg1">
                    <a:lumMod val="50000"/>
                  </a:schemeClr>
                </a:solidFill>
                <a:latin typeface="Courier New" panose="02070309020205020404" pitchFamily="49" charset="0"/>
                <a:cs typeface="Courier New" panose="02070309020205020404" pitchFamily="49" charset="0"/>
              </a:rPr>
              <a:t>enter</a:t>
            </a:r>
            <a:r>
              <a:rPr lang="es-ES_tradnl" sz="1700" dirty="0">
                <a:solidFill>
                  <a:schemeClr val="bg1">
                    <a:lumMod val="50000"/>
                  </a:schemeClr>
                </a:solidFill>
                <a:latin typeface="Courier New" panose="02070309020205020404" pitchFamily="49" charset="0"/>
                <a:cs typeface="Courier New" panose="02070309020205020404" pitchFamily="49" charset="0"/>
              </a:rPr>
              <a:t> a </a:t>
            </a:r>
            <a:r>
              <a:rPr lang="es-ES_tradnl" sz="1700" dirty="0" err="1">
                <a:solidFill>
                  <a:schemeClr val="bg1">
                    <a:lumMod val="50000"/>
                  </a:schemeClr>
                </a:solidFill>
                <a:latin typeface="Courier New" panose="02070309020205020404" pitchFamily="49" charset="0"/>
                <a:cs typeface="Courier New" panose="02070309020205020404" pitchFamily="49" charset="0"/>
              </a:rPr>
              <a:t>number</a:t>
            </a:r>
            <a:r>
              <a:rPr lang="es-ES_tradnl" sz="1700" dirty="0">
                <a:solidFill>
                  <a:schemeClr val="bg1">
                    <a:lumMod val="50000"/>
                  </a:schemeClr>
                </a:solidFill>
                <a:latin typeface="Courier New" panose="02070309020205020404" pitchFamily="49" charset="0"/>
                <a:cs typeface="Courier New" panose="02070309020205020404" pitchFamily="49" charset="0"/>
              </a:rPr>
              <a:t>: ")</a:t>
            </a:r>
          </a:p>
          <a:p>
            <a:pPr algn="just" eaLnBrk="0" hangingPunct="0"/>
            <a:r>
              <a:rPr lang="es-ES_tradnl" sz="1700" dirty="0" err="1">
                <a:solidFill>
                  <a:schemeClr val="bg1">
                    <a:lumMod val="50000"/>
                  </a:schemeClr>
                </a:solidFill>
                <a:latin typeface="Courier New" panose="02070309020205020404" pitchFamily="49" charset="0"/>
                <a:cs typeface="Courier New" panose="02070309020205020404" pitchFamily="49" charset="0"/>
              </a:rPr>
              <a:t>numb</a:t>
            </a:r>
            <a:r>
              <a:rPr lang="es-ES_tradnl" sz="1700" dirty="0">
                <a:solidFill>
                  <a:schemeClr val="bg1">
                    <a:lumMod val="50000"/>
                  </a:schemeClr>
                </a:solidFill>
                <a:latin typeface="Courier New" panose="02070309020205020404" pitchFamily="49" charset="0"/>
                <a:cs typeface="Courier New" panose="02070309020205020404" pitchFamily="49" charset="0"/>
              </a:rPr>
              <a:t> &lt;- </a:t>
            </a:r>
            <a:r>
              <a:rPr lang="es-ES_tradnl" sz="1700" dirty="0" err="1">
                <a:solidFill>
                  <a:schemeClr val="bg1">
                    <a:lumMod val="50000"/>
                  </a:schemeClr>
                </a:solidFill>
                <a:latin typeface="Courier New" panose="02070309020205020404" pitchFamily="49" charset="0"/>
                <a:cs typeface="Courier New" panose="02070309020205020404" pitchFamily="49" charset="0"/>
              </a:rPr>
              <a:t>as.integer</a:t>
            </a:r>
            <a:r>
              <a:rPr lang="es-ES_tradnl" sz="1700" dirty="0">
                <a:solidFill>
                  <a:schemeClr val="bg1">
                    <a:lumMod val="50000"/>
                  </a:schemeClr>
                </a:solidFill>
                <a:latin typeface="Courier New" panose="02070309020205020404" pitchFamily="49" charset="0"/>
                <a:cs typeface="Courier New" panose="02070309020205020404" pitchFamily="49" charset="0"/>
              </a:rPr>
              <a:t>(</a:t>
            </a:r>
            <a:r>
              <a:rPr lang="es-ES_tradnl" sz="1700" dirty="0" err="1">
                <a:solidFill>
                  <a:schemeClr val="bg1">
                    <a:lumMod val="50000"/>
                  </a:schemeClr>
                </a:solidFill>
                <a:latin typeface="Courier New" panose="02070309020205020404" pitchFamily="49" charset="0"/>
                <a:cs typeface="Courier New" panose="02070309020205020404" pitchFamily="49" charset="0"/>
              </a:rPr>
              <a:t>numb</a:t>
            </a:r>
            <a:r>
              <a:rPr lang="es-ES_tradnl" sz="1700" dirty="0">
                <a:solidFill>
                  <a:schemeClr val="bg1">
                    <a:lumMod val="50000"/>
                  </a:schemeClr>
                </a:solidFill>
                <a:latin typeface="Courier New" panose="02070309020205020404" pitchFamily="49" charset="0"/>
                <a:cs typeface="Courier New" panose="02070309020205020404" pitchFamily="49" charset="0"/>
              </a:rPr>
              <a:t>)</a:t>
            </a:r>
          </a:p>
          <a:p>
            <a:pPr algn="just" eaLnBrk="0" hangingPunct="0"/>
            <a:endParaRPr lang="es-ES_tradnl" sz="1700" dirty="0">
              <a:solidFill>
                <a:schemeClr val="bg1">
                  <a:lumMod val="50000"/>
                </a:schemeClr>
              </a:solidFill>
              <a:latin typeface="Courier New" panose="02070309020205020404" pitchFamily="49" charset="0"/>
              <a:cs typeface="Courier New" panose="02070309020205020404" pitchFamily="49" charset="0"/>
            </a:endParaRPr>
          </a:p>
          <a:p>
            <a:pPr algn="just" eaLnBrk="0" hangingPunct="0"/>
            <a:r>
              <a:rPr lang="es-ES_tradnl" sz="1700" dirty="0" err="1">
                <a:solidFill>
                  <a:schemeClr val="bg1">
                    <a:lumMod val="50000"/>
                  </a:schemeClr>
                </a:solidFill>
                <a:latin typeface="Courier New" panose="02070309020205020404" pitchFamily="49" charset="0"/>
                <a:cs typeface="Courier New" panose="02070309020205020404" pitchFamily="49" charset="0"/>
              </a:rPr>
              <a:t>while</a:t>
            </a:r>
            <a:r>
              <a:rPr lang="es-ES_tradnl" sz="1700" dirty="0">
                <a:solidFill>
                  <a:schemeClr val="bg1">
                    <a:lumMod val="50000"/>
                  </a:schemeClr>
                </a:solidFill>
                <a:latin typeface="Courier New" panose="02070309020205020404" pitchFamily="49" charset="0"/>
                <a:cs typeface="Courier New" panose="02070309020205020404" pitchFamily="49" charset="0"/>
              </a:rPr>
              <a:t> (</a:t>
            </a:r>
            <a:r>
              <a:rPr lang="es-ES_tradnl" sz="1700" dirty="0" err="1">
                <a:solidFill>
                  <a:schemeClr val="bg1">
                    <a:lumMod val="50000"/>
                  </a:schemeClr>
                </a:solidFill>
                <a:latin typeface="Courier New" panose="02070309020205020404" pitchFamily="49" charset="0"/>
                <a:cs typeface="Courier New" panose="02070309020205020404" pitchFamily="49" charset="0"/>
              </a:rPr>
              <a:t>numb</a:t>
            </a:r>
            <a:r>
              <a:rPr lang="es-ES_tradnl" sz="1700" dirty="0">
                <a:solidFill>
                  <a:schemeClr val="bg1">
                    <a:lumMod val="50000"/>
                  </a:schemeClr>
                </a:solidFill>
                <a:latin typeface="Courier New" panose="02070309020205020404" pitchFamily="49" charset="0"/>
                <a:cs typeface="Courier New" panose="02070309020205020404" pitchFamily="49" charset="0"/>
              </a:rPr>
              <a:t>&gt;=0) {   </a:t>
            </a:r>
          </a:p>
          <a:p>
            <a:pPr algn="just" eaLnBrk="0" hangingPunct="0"/>
            <a:r>
              <a:rPr lang="es-ES_tradnl" sz="1700" dirty="0">
                <a:solidFill>
                  <a:schemeClr val="bg1">
                    <a:lumMod val="50000"/>
                  </a:schemeClr>
                </a:solidFill>
                <a:latin typeface="Courier New" panose="02070309020205020404" pitchFamily="49" charset="0"/>
                <a:cs typeface="Courier New" panose="02070309020205020404" pitchFamily="49" charset="0"/>
              </a:rPr>
              <a:t>  P &lt;- P * </a:t>
            </a:r>
            <a:r>
              <a:rPr lang="es-ES_tradnl" sz="1700" dirty="0" err="1">
                <a:solidFill>
                  <a:schemeClr val="bg1">
                    <a:lumMod val="50000"/>
                  </a:schemeClr>
                </a:solidFill>
                <a:latin typeface="Courier New" panose="02070309020205020404" pitchFamily="49" charset="0"/>
                <a:cs typeface="Courier New" panose="02070309020205020404" pitchFamily="49" charset="0"/>
              </a:rPr>
              <a:t>numb</a:t>
            </a:r>
            <a:endParaRPr lang="es-ES_tradnl" sz="1700" dirty="0">
              <a:solidFill>
                <a:schemeClr val="bg1">
                  <a:lumMod val="50000"/>
                </a:schemeClr>
              </a:solidFill>
              <a:latin typeface="Courier New" panose="02070309020205020404" pitchFamily="49" charset="0"/>
              <a:cs typeface="Courier New" panose="02070309020205020404" pitchFamily="49" charset="0"/>
            </a:endParaRPr>
          </a:p>
          <a:p>
            <a:pPr algn="just" eaLnBrk="0" hangingPunct="0"/>
            <a:r>
              <a:rPr lang="es-ES_tradnl" sz="1700" dirty="0">
                <a:solidFill>
                  <a:schemeClr val="bg1">
                    <a:lumMod val="50000"/>
                  </a:schemeClr>
                </a:solidFill>
                <a:latin typeface="Courier New" panose="02070309020205020404" pitchFamily="49" charset="0"/>
                <a:cs typeface="Courier New" panose="02070309020205020404" pitchFamily="49" charset="0"/>
              </a:rPr>
              <a:t>  </a:t>
            </a:r>
            <a:r>
              <a:rPr lang="es-ES_tradnl" sz="1700" dirty="0" err="1">
                <a:solidFill>
                  <a:schemeClr val="bg1">
                    <a:lumMod val="50000"/>
                  </a:schemeClr>
                </a:solidFill>
                <a:latin typeface="Courier New" panose="02070309020205020404" pitchFamily="49" charset="0"/>
                <a:cs typeface="Courier New" panose="02070309020205020404" pitchFamily="49" charset="0"/>
              </a:rPr>
              <a:t>numb</a:t>
            </a:r>
            <a:r>
              <a:rPr lang="es-ES_tradnl" sz="1700" dirty="0">
                <a:solidFill>
                  <a:schemeClr val="bg1">
                    <a:lumMod val="50000"/>
                  </a:schemeClr>
                </a:solidFill>
                <a:latin typeface="Courier New" panose="02070309020205020404" pitchFamily="49" charset="0"/>
                <a:cs typeface="Courier New" panose="02070309020205020404" pitchFamily="49" charset="0"/>
              </a:rPr>
              <a:t> &lt;- </a:t>
            </a:r>
            <a:r>
              <a:rPr lang="es-ES_tradnl" sz="1700" dirty="0" err="1">
                <a:solidFill>
                  <a:schemeClr val="bg1">
                    <a:lumMod val="50000"/>
                  </a:schemeClr>
                </a:solidFill>
                <a:latin typeface="Courier New" panose="02070309020205020404" pitchFamily="49" charset="0"/>
                <a:cs typeface="Courier New" panose="02070309020205020404" pitchFamily="49" charset="0"/>
              </a:rPr>
              <a:t>readline</a:t>
            </a:r>
            <a:r>
              <a:rPr lang="es-ES_tradnl" sz="1700" dirty="0">
                <a:solidFill>
                  <a:schemeClr val="bg1">
                    <a:lumMod val="50000"/>
                  </a:schemeClr>
                </a:solidFill>
                <a:latin typeface="Courier New" panose="02070309020205020404" pitchFamily="49" charset="0"/>
                <a:cs typeface="Courier New" panose="02070309020205020404" pitchFamily="49" charset="0"/>
              </a:rPr>
              <a:t>(</a:t>
            </a:r>
            <a:r>
              <a:rPr lang="es-ES_tradnl" sz="1700" dirty="0" err="1">
                <a:solidFill>
                  <a:schemeClr val="bg1">
                    <a:lumMod val="50000"/>
                  </a:schemeClr>
                </a:solidFill>
                <a:latin typeface="Courier New" panose="02070309020205020404" pitchFamily="49" charset="0"/>
                <a:cs typeface="Courier New" panose="02070309020205020404" pitchFamily="49" charset="0"/>
              </a:rPr>
              <a:t>prompt</a:t>
            </a:r>
            <a:r>
              <a:rPr lang="es-ES_tradnl" sz="1700" dirty="0">
                <a:solidFill>
                  <a:schemeClr val="bg1">
                    <a:lumMod val="50000"/>
                  </a:schemeClr>
                </a:solidFill>
                <a:latin typeface="Courier New" panose="02070309020205020404" pitchFamily="49" charset="0"/>
                <a:cs typeface="Courier New" panose="02070309020205020404" pitchFamily="49" charset="0"/>
              </a:rPr>
              <a:t>="</a:t>
            </a:r>
            <a:r>
              <a:rPr lang="es-ES_tradnl" sz="1700" dirty="0" err="1">
                <a:solidFill>
                  <a:schemeClr val="bg1">
                    <a:lumMod val="50000"/>
                  </a:schemeClr>
                </a:solidFill>
                <a:latin typeface="Courier New" panose="02070309020205020404" pitchFamily="49" charset="0"/>
                <a:cs typeface="Courier New" panose="02070309020205020404" pitchFamily="49" charset="0"/>
              </a:rPr>
              <a:t>Please</a:t>
            </a:r>
            <a:r>
              <a:rPr lang="es-ES_tradnl" sz="1700" dirty="0">
                <a:solidFill>
                  <a:schemeClr val="bg1">
                    <a:lumMod val="50000"/>
                  </a:schemeClr>
                </a:solidFill>
                <a:latin typeface="Courier New" panose="02070309020205020404" pitchFamily="49" charset="0"/>
                <a:cs typeface="Courier New" panose="02070309020205020404" pitchFamily="49" charset="0"/>
              </a:rPr>
              <a:t>, </a:t>
            </a:r>
            <a:r>
              <a:rPr lang="es-ES_tradnl" sz="1700" dirty="0" err="1">
                <a:solidFill>
                  <a:schemeClr val="bg1">
                    <a:lumMod val="50000"/>
                  </a:schemeClr>
                </a:solidFill>
                <a:latin typeface="Courier New" panose="02070309020205020404" pitchFamily="49" charset="0"/>
                <a:cs typeface="Courier New" panose="02070309020205020404" pitchFamily="49" charset="0"/>
              </a:rPr>
              <a:t>enter</a:t>
            </a:r>
            <a:r>
              <a:rPr lang="es-ES_tradnl" sz="1700" dirty="0">
                <a:solidFill>
                  <a:schemeClr val="bg1">
                    <a:lumMod val="50000"/>
                  </a:schemeClr>
                </a:solidFill>
                <a:latin typeface="Courier New" panose="02070309020205020404" pitchFamily="49" charset="0"/>
                <a:cs typeface="Courier New" panose="02070309020205020404" pitchFamily="49" charset="0"/>
              </a:rPr>
              <a:t> a </a:t>
            </a:r>
            <a:r>
              <a:rPr lang="es-ES_tradnl" sz="1700" dirty="0" err="1">
                <a:solidFill>
                  <a:schemeClr val="bg1">
                    <a:lumMod val="50000"/>
                  </a:schemeClr>
                </a:solidFill>
                <a:latin typeface="Courier New" panose="02070309020205020404" pitchFamily="49" charset="0"/>
                <a:cs typeface="Courier New" panose="02070309020205020404" pitchFamily="49" charset="0"/>
              </a:rPr>
              <a:t>number</a:t>
            </a:r>
            <a:r>
              <a:rPr lang="es-ES_tradnl" sz="1700" dirty="0">
                <a:solidFill>
                  <a:schemeClr val="bg1">
                    <a:lumMod val="50000"/>
                  </a:schemeClr>
                </a:solidFill>
                <a:latin typeface="Courier New" panose="02070309020205020404" pitchFamily="49" charset="0"/>
                <a:cs typeface="Courier New" panose="02070309020205020404" pitchFamily="49" charset="0"/>
              </a:rPr>
              <a:t>: ")</a:t>
            </a:r>
          </a:p>
          <a:p>
            <a:pPr algn="just" eaLnBrk="0" hangingPunct="0"/>
            <a:r>
              <a:rPr lang="es-ES_tradnl" sz="1700" dirty="0">
                <a:solidFill>
                  <a:schemeClr val="bg1">
                    <a:lumMod val="50000"/>
                  </a:schemeClr>
                </a:solidFill>
                <a:latin typeface="Courier New" panose="02070309020205020404" pitchFamily="49" charset="0"/>
                <a:cs typeface="Courier New" panose="02070309020205020404" pitchFamily="49" charset="0"/>
              </a:rPr>
              <a:t>  </a:t>
            </a:r>
            <a:r>
              <a:rPr lang="es-ES_tradnl" sz="1700" dirty="0" err="1">
                <a:solidFill>
                  <a:schemeClr val="bg1">
                    <a:lumMod val="50000"/>
                  </a:schemeClr>
                </a:solidFill>
                <a:latin typeface="Courier New" panose="02070309020205020404" pitchFamily="49" charset="0"/>
                <a:cs typeface="Courier New" panose="02070309020205020404" pitchFamily="49" charset="0"/>
              </a:rPr>
              <a:t>numb</a:t>
            </a:r>
            <a:r>
              <a:rPr lang="es-ES_tradnl" sz="1700" dirty="0">
                <a:solidFill>
                  <a:schemeClr val="bg1">
                    <a:lumMod val="50000"/>
                  </a:schemeClr>
                </a:solidFill>
                <a:latin typeface="Courier New" panose="02070309020205020404" pitchFamily="49" charset="0"/>
                <a:cs typeface="Courier New" panose="02070309020205020404" pitchFamily="49" charset="0"/>
              </a:rPr>
              <a:t> &lt;- </a:t>
            </a:r>
            <a:r>
              <a:rPr lang="es-ES_tradnl" sz="1700" dirty="0" err="1">
                <a:solidFill>
                  <a:schemeClr val="bg1">
                    <a:lumMod val="50000"/>
                  </a:schemeClr>
                </a:solidFill>
                <a:latin typeface="Courier New" panose="02070309020205020404" pitchFamily="49" charset="0"/>
                <a:cs typeface="Courier New" panose="02070309020205020404" pitchFamily="49" charset="0"/>
              </a:rPr>
              <a:t>as.integer</a:t>
            </a:r>
            <a:r>
              <a:rPr lang="es-ES_tradnl" sz="1700" dirty="0">
                <a:solidFill>
                  <a:schemeClr val="bg1">
                    <a:lumMod val="50000"/>
                  </a:schemeClr>
                </a:solidFill>
                <a:latin typeface="Courier New" panose="02070309020205020404" pitchFamily="49" charset="0"/>
                <a:cs typeface="Courier New" panose="02070309020205020404" pitchFamily="49" charset="0"/>
              </a:rPr>
              <a:t>(</a:t>
            </a:r>
            <a:r>
              <a:rPr lang="es-ES_tradnl" sz="1700" dirty="0" err="1">
                <a:solidFill>
                  <a:schemeClr val="bg1">
                    <a:lumMod val="50000"/>
                  </a:schemeClr>
                </a:solidFill>
                <a:latin typeface="Courier New" panose="02070309020205020404" pitchFamily="49" charset="0"/>
                <a:cs typeface="Courier New" panose="02070309020205020404" pitchFamily="49" charset="0"/>
              </a:rPr>
              <a:t>numb</a:t>
            </a:r>
            <a:r>
              <a:rPr lang="es-ES_tradnl" sz="1700" dirty="0">
                <a:solidFill>
                  <a:schemeClr val="bg1">
                    <a:lumMod val="50000"/>
                  </a:schemeClr>
                </a:solidFill>
                <a:latin typeface="Courier New" panose="02070309020205020404" pitchFamily="49" charset="0"/>
                <a:cs typeface="Courier New" panose="02070309020205020404" pitchFamily="49" charset="0"/>
              </a:rPr>
              <a:t>)</a:t>
            </a:r>
          </a:p>
          <a:p>
            <a:pPr algn="just" eaLnBrk="0" hangingPunct="0"/>
            <a:r>
              <a:rPr lang="es-ES_tradnl" sz="1700" dirty="0">
                <a:solidFill>
                  <a:schemeClr val="bg1">
                    <a:lumMod val="50000"/>
                  </a:schemeClr>
                </a:solidFill>
                <a:latin typeface="Courier New" panose="02070309020205020404" pitchFamily="49" charset="0"/>
                <a:cs typeface="Courier New" panose="02070309020205020404" pitchFamily="49" charset="0"/>
              </a:rPr>
              <a:t>}</a:t>
            </a:r>
          </a:p>
          <a:p>
            <a:pPr algn="just" eaLnBrk="0" hangingPunct="0"/>
            <a:r>
              <a:rPr lang="es-ES_tradnl" sz="1700" dirty="0" err="1">
                <a:solidFill>
                  <a:schemeClr val="bg1">
                    <a:lumMod val="50000"/>
                  </a:schemeClr>
                </a:solidFill>
                <a:latin typeface="Courier New" panose="02070309020205020404" pitchFamily="49" charset="0"/>
                <a:cs typeface="Courier New" panose="02070309020205020404" pitchFamily="49" charset="0"/>
              </a:rPr>
              <a:t>print</a:t>
            </a:r>
            <a:r>
              <a:rPr lang="es-ES_tradnl" sz="1700" dirty="0">
                <a:solidFill>
                  <a:schemeClr val="bg1">
                    <a:lumMod val="50000"/>
                  </a:schemeClr>
                </a:solidFill>
                <a:latin typeface="Courier New" panose="02070309020205020404" pitchFamily="49" charset="0"/>
                <a:cs typeface="Courier New" panose="02070309020205020404" pitchFamily="49" charset="0"/>
              </a:rPr>
              <a:t>(P)</a:t>
            </a:r>
          </a:p>
        </p:txBody>
      </p:sp>
      <p:sp>
        <p:nvSpPr>
          <p:cNvPr id="5" name="2 Elipse">
            <a:extLst>
              <a:ext uri="{FF2B5EF4-FFF2-40B4-BE49-F238E27FC236}">
                <a16:creationId xmlns:a16="http://schemas.microsoft.com/office/drawing/2014/main" id="{6902CFC0-E5F0-4BE0-87B3-E2C2B25357AE}"/>
              </a:ext>
            </a:extLst>
          </p:cNvPr>
          <p:cNvSpPr/>
          <p:nvPr/>
        </p:nvSpPr>
        <p:spPr>
          <a:xfrm>
            <a:off x="4309534" y="2271184"/>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START</a:t>
            </a:r>
          </a:p>
        </p:txBody>
      </p:sp>
      <p:sp>
        <p:nvSpPr>
          <p:cNvPr id="6" name="3 Rectángulo">
            <a:extLst>
              <a:ext uri="{FF2B5EF4-FFF2-40B4-BE49-F238E27FC236}">
                <a16:creationId xmlns:a16="http://schemas.microsoft.com/office/drawing/2014/main" id="{29BAA8B6-100F-4D9D-BBE2-9CACDF99E8D0}"/>
              </a:ext>
            </a:extLst>
          </p:cNvPr>
          <p:cNvSpPr/>
          <p:nvPr/>
        </p:nvSpPr>
        <p:spPr>
          <a:xfrm>
            <a:off x="4309534" y="3302002"/>
            <a:ext cx="2777067" cy="484717"/>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a:t>P = 1</a:t>
            </a:r>
          </a:p>
        </p:txBody>
      </p:sp>
      <p:sp>
        <p:nvSpPr>
          <p:cNvPr id="7" name="15 Datos">
            <a:extLst>
              <a:ext uri="{FF2B5EF4-FFF2-40B4-BE49-F238E27FC236}">
                <a16:creationId xmlns:a16="http://schemas.microsoft.com/office/drawing/2014/main" id="{76019761-A687-42E7-B587-8C381473BF6A}"/>
              </a:ext>
            </a:extLst>
          </p:cNvPr>
          <p:cNvSpPr/>
          <p:nvPr/>
        </p:nvSpPr>
        <p:spPr>
          <a:xfrm>
            <a:off x="4038601" y="4116919"/>
            <a:ext cx="3318933" cy="546100"/>
          </a:xfrm>
          <a:prstGeom prst="flowChartInputOutpu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err="1"/>
              <a:t>Read</a:t>
            </a:r>
            <a:r>
              <a:rPr lang="es-AR" sz="1900" dirty="0"/>
              <a:t> </a:t>
            </a:r>
            <a:r>
              <a:rPr lang="es-AR" sz="1900" dirty="0" err="1"/>
              <a:t>num</a:t>
            </a:r>
            <a:endParaRPr lang="es-AR" sz="1900" dirty="0"/>
          </a:p>
        </p:txBody>
      </p:sp>
      <p:sp>
        <p:nvSpPr>
          <p:cNvPr id="8" name="3 Rectángulo">
            <a:extLst>
              <a:ext uri="{FF2B5EF4-FFF2-40B4-BE49-F238E27FC236}">
                <a16:creationId xmlns:a16="http://schemas.microsoft.com/office/drawing/2014/main" id="{6D8DE7AA-6763-4CBE-973C-59F50D5C7D98}"/>
              </a:ext>
            </a:extLst>
          </p:cNvPr>
          <p:cNvSpPr/>
          <p:nvPr/>
        </p:nvSpPr>
        <p:spPr>
          <a:xfrm>
            <a:off x="4309534" y="6106586"/>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a:t>P = P * num</a:t>
            </a:r>
          </a:p>
        </p:txBody>
      </p:sp>
      <p:sp>
        <p:nvSpPr>
          <p:cNvPr id="9" name="2 Elipse">
            <a:extLst>
              <a:ext uri="{FF2B5EF4-FFF2-40B4-BE49-F238E27FC236}">
                <a16:creationId xmlns:a16="http://schemas.microsoft.com/office/drawing/2014/main" id="{B6A03FCE-05E6-46AA-B826-18FD2777CC3B}"/>
              </a:ext>
            </a:extLst>
          </p:cNvPr>
          <p:cNvSpPr/>
          <p:nvPr/>
        </p:nvSpPr>
        <p:spPr>
          <a:xfrm>
            <a:off x="397934" y="7442200"/>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END</a:t>
            </a:r>
          </a:p>
        </p:txBody>
      </p:sp>
      <p:sp>
        <p:nvSpPr>
          <p:cNvPr id="11" name="4 Decisión">
            <a:extLst>
              <a:ext uri="{FF2B5EF4-FFF2-40B4-BE49-F238E27FC236}">
                <a16:creationId xmlns:a16="http://schemas.microsoft.com/office/drawing/2014/main" id="{930A6CD6-C382-4927-9BE6-A168D73CB539}"/>
              </a:ext>
            </a:extLst>
          </p:cNvPr>
          <p:cNvSpPr/>
          <p:nvPr/>
        </p:nvSpPr>
        <p:spPr bwMode="auto">
          <a:xfrm>
            <a:off x="4174066" y="4982633"/>
            <a:ext cx="3048000" cy="736600"/>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Num</a:t>
            </a:r>
            <a:r>
              <a:rPr lang="es-AR" sz="1700" dirty="0"/>
              <a:t> &gt;= 0?</a:t>
            </a:r>
          </a:p>
        </p:txBody>
      </p:sp>
      <p:sp>
        <p:nvSpPr>
          <p:cNvPr id="12" name="15 Datos">
            <a:extLst>
              <a:ext uri="{FF2B5EF4-FFF2-40B4-BE49-F238E27FC236}">
                <a16:creationId xmlns:a16="http://schemas.microsoft.com/office/drawing/2014/main" id="{9E4DFD1A-7ED2-4223-B046-70C3B7533E68}"/>
              </a:ext>
            </a:extLst>
          </p:cNvPr>
          <p:cNvSpPr/>
          <p:nvPr/>
        </p:nvSpPr>
        <p:spPr>
          <a:xfrm>
            <a:off x="4038601" y="6997702"/>
            <a:ext cx="3318933" cy="546100"/>
          </a:xfrm>
          <a:prstGeom prst="flowChartInputOutpu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err="1"/>
              <a:t>Read</a:t>
            </a:r>
            <a:r>
              <a:rPr lang="es-AR" sz="1900" dirty="0"/>
              <a:t> num</a:t>
            </a:r>
          </a:p>
        </p:txBody>
      </p:sp>
      <p:cxnSp>
        <p:nvCxnSpPr>
          <p:cNvPr id="13" name="6 Conector recto de flecha">
            <a:extLst>
              <a:ext uri="{FF2B5EF4-FFF2-40B4-BE49-F238E27FC236}">
                <a16:creationId xmlns:a16="http://schemas.microsoft.com/office/drawing/2014/main" id="{C552C8CF-17A1-4CE2-BF01-A36426D86771}"/>
              </a:ext>
            </a:extLst>
          </p:cNvPr>
          <p:cNvCxnSpPr>
            <a:stCxn id="5" idx="4"/>
            <a:endCxn id="6" idx="0"/>
          </p:cNvCxnSpPr>
          <p:nvPr/>
        </p:nvCxnSpPr>
        <p:spPr>
          <a:xfrm>
            <a:off x="5698066" y="2906184"/>
            <a:ext cx="0" cy="3958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4" name="10 Conector recto de flecha">
            <a:extLst>
              <a:ext uri="{FF2B5EF4-FFF2-40B4-BE49-F238E27FC236}">
                <a16:creationId xmlns:a16="http://schemas.microsoft.com/office/drawing/2014/main" id="{9E7FAB65-EE6F-4AEB-BD7C-36FAC84146EA}"/>
              </a:ext>
            </a:extLst>
          </p:cNvPr>
          <p:cNvCxnSpPr>
            <a:stCxn id="6" idx="2"/>
            <a:endCxn id="7" idx="1"/>
          </p:cNvCxnSpPr>
          <p:nvPr/>
        </p:nvCxnSpPr>
        <p:spPr>
          <a:xfrm>
            <a:off x="5698066" y="3786719"/>
            <a:ext cx="0" cy="33020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5" name="14 Conector recto de flecha">
            <a:extLst>
              <a:ext uri="{FF2B5EF4-FFF2-40B4-BE49-F238E27FC236}">
                <a16:creationId xmlns:a16="http://schemas.microsoft.com/office/drawing/2014/main" id="{1267D870-7FE3-416A-AAAB-AA76A4D0787F}"/>
              </a:ext>
            </a:extLst>
          </p:cNvPr>
          <p:cNvCxnSpPr>
            <a:stCxn id="7" idx="4"/>
            <a:endCxn id="11" idx="0"/>
          </p:cNvCxnSpPr>
          <p:nvPr/>
        </p:nvCxnSpPr>
        <p:spPr>
          <a:xfrm>
            <a:off x="5698066" y="4663019"/>
            <a:ext cx="0" cy="3196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6" name="16 Conector recto de flecha">
            <a:extLst>
              <a:ext uri="{FF2B5EF4-FFF2-40B4-BE49-F238E27FC236}">
                <a16:creationId xmlns:a16="http://schemas.microsoft.com/office/drawing/2014/main" id="{A60B4D0C-9584-470F-AB53-4B4896A24BEE}"/>
              </a:ext>
            </a:extLst>
          </p:cNvPr>
          <p:cNvCxnSpPr>
            <a:stCxn id="11" idx="2"/>
            <a:endCxn id="8" idx="0"/>
          </p:cNvCxnSpPr>
          <p:nvPr/>
        </p:nvCxnSpPr>
        <p:spPr>
          <a:xfrm>
            <a:off x="5698066" y="5719235"/>
            <a:ext cx="0" cy="38735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7" name="26 Conector recto de flecha">
            <a:extLst>
              <a:ext uri="{FF2B5EF4-FFF2-40B4-BE49-F238E27FC236}">
                <a16:creationId xmlns:a16="http://schemas.microsoft.com/office/drawing/2014/main" id="{2B2BB137-05B4-4786-BD75-CCAFC7190F02}"/>
              </a:ext>
            </a:extLst>
          </p:cNvPr>
          <p:cNvCxnSpPr>
            <a:stCxn id="8" idx="2"/>
            <a:endCxn id="12" idx="1"/>
          </p:cNvCxnSpPr>
          <p:nvPr/>
        </p:nvCxnSpPr>
        <p:spPr>
          <a:xfrm>
            <a:off x="5698066" y="6678084"/>
            <a:ext cx="0" cy="3196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8" name="15 Datos">
            <a:extLst>
              <a:ext uri="{FF2B5EF4-FFF2-40B4-BE49-F238E27FC236}">
                <a16:creationId xmlns:a16="http://schemas.microsoft.com/office/drawing/2014/main" id="{DE761431-BD4A-4946-885F-8870ADDB7ED5}"/>
              </a:ext>
            </a:extLst>
          </p:cNvPr>
          <p:cNvSpPr/>
          <p:nvPr/>
        </p:nvSpPr>
        <p:spPr>
          <a:xfrm>
            <a:off x="127001" y="6106586"/>
            <a:ext cx="3318933" cy="546100"/>
          </a:xfrm>
          <a:prstGeom prst="flowChartInputOutpu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err="1"/>
              <a:t>Print</a:t>
            </a:r>
            <a:r>
              <a:rPr lang="es-AR" sz="1900" dirty="0"/>
              <a:t> P</a:t>
            </a:r>
          </a:p>
        </p:txBody>
      </p:sp>
      <p:cxnSp>
        <p:nvCxnSpPr>
          <p:cNvPr id="19" name="77 Conector angular">
            <a:extLst>
              <a:ext uri="{FF2B5EF4-FFF2-40B4-BE49-F238E27FC236}">
                <a16:creationId xmlns:a16="http://schemas.microsoft.com/office/drawing/2014/main" id="{11D59D06-5B36-4F30-9680-9330FAB2DB8E}"/>
              </a:ext>
            </a:extLst>
          </p:cNvPr>
          <p:cNvCxnSpPr/>
          <p:nvPr/>
        </p:nvCxnSpPr>
        <p:spPr>
          <a:xfrm rot="5400000" flipH="1" flipV="1">
            <a:off x="5402085" y="5120571"/>
            <a:ext cx="2702984" cy="2173111"/>
          </a:xfrm>
          <a:prstGeom prst="bentConnector3">
            <a:avLst>
              <a:gd name="adj1" fmla="val -11280"/>
            </a:avLst>
          </a:prstGeom>
        </p:spPr>
        <p:style>
          <a:lnRef idx="1">
            <a:schemeClr val="dk1"/>
          </a:lnRef>
          <a:fillRef idx="0">
            <a:schemeClr val="dk1"/>
          </a:fillRef>
          <a:effectRef idx="0">
            <a:schemeClr val="dk1"/>
          </a:effectRef>
          <a:fontRef idx="minor">
            <a:schemeClr val="tx1"/>
          </a:fontRef>
        </p:style>
      </p:cxnSp>
      <p:cxnSp>
        <p:nvCxnSpPr>
          <p:cNvPr id="20" name="80 Conector recto de flecha">
            <a:extLst>
              <a:ext uri="{FF2B5EF4-FFF2-40B4-BE49-F238E27FC236}">
                <a16:creationId xmlns:a16="http://schemas.microsoft.com/office/drawing/2014/main" id="{AEEF39C7-45E6-4725-A08E-9D6C522B9D92}"/>
              </a:ext>
            </a:extLst>
          </p:cNvPr>
          <p:cNvCxnSpPr/>
          <p:nvPr/>
        </p:nvCxnSpPr>
        <p:spPr>
          <a:xfrm flipH="1">
            <a:off x="5667023" y="4855635"/>
            <a:ext cx="217311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1" name="84 Conector recto de flecha">
            <a:extLst>
              <a:ext uri="{FF2B5EF4-FFF2-40B4-BE49-F238E27FC236}">
                <a16:creationId xmlns:a16="http://schemas.microsoft.com/office/drawing/2014/main" id="{7F393F3F-6C64-4C50-8907-7FC9E5EE5E0D}"/>
              </a:ext>
            </a:extLst>
          </p:cNvPr>
          <p:cNvCxnSpPr>
            <a:stCxn id="18" idx="4"/>
          </p:cNvCxnSpPr>
          <p:nvPr/>
        </p:nvCxnSpPr>
        <p:spPr>
          <a:xfrm>
            <a:off x="1786466" y="6652685"/>
            <a:ext cx="0" cy="77046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22" name="88 Conector angular">
            <a:extLst>
              <a:ext uri="{FF2B5EF4-FFF2-40B4-BE49-F238E27FC236}">
                <a16:creationId xmlns:a16="http://schemas.microsoft.com/office/drawing/2014/main" id="{603750E4-5997-4292-810E-998EA3A8B9AC}"/>
              </a:ext>
            </a:extLst>
          </p:cNvPr>
          <p:cNvCxnSpPr>
            <a:stCxn id="11" idx="1"/>
            <a:endCxn id="18" idx="1"/>
          </p:cNvCxnSpPr>
          <p:nvPr/>
        </p:nvCxnSpPr>
        <p:spPr>
          <a:xfrm rot="10800000" flipV="1">
            <a:off x="1786468" y="5350935"/>
            <a:ext cx="2387600" cy="755651"/>
          </a:xfrm>
          <a:prstGeom prst="bentConnector2">
            <a:avLst/>
          </a:prstGeom>
          <a:ln>
            <a:tailEnd type="arrow"/>
          </a:ln>
        </p:spPr>
        <p:style>
          <a:lnRef idx="1">
            <a:schemeClr val="dk1"/>
          </a:lnRef>
          <a:fillRef idx="0">
            <a:schemeClr val="dk1"/>
          </a:fillRef>
          <a:effectRef idx="0">
            <a:schemeClr val="dk1"/>
          </a:effectRef>
          <a:fontRef idx="minor">
            <a:schemeClr val="tx1"/>
          </a:fontRef>
        </p:style>
      </p:cxnSp>
      <p:sp>
        <p:nvSpPr>
          <p:cNvPr id="23" name="3 CuadroTexto">
            <a:extLst>
              <a:ext uri="{FF2B5EF4-FFF2-40B4-BE49-F238E27FC236}">
                <a16:creationId xmlns:a16="http://schemas.microsoft.com/office/drawing/2014/main" id="{A304A0F3-2775-4E52-A1C8-14F6371EAE02}"/>
              </a:ext>
            </a:extLst>
          </p:cNvPr>
          <p:cNvSpPr txBox="1">
            <a:spLocks noChangeArrowheads="1"/>
          </p:cNvSpPr>
          <p:nvPr/>
        </p:nvSpPr>
        <p:spPr bwMode="auto">
          <a:xfrm>
            <a:off x="5068712" y="5719237"/>
            <a:ext cx="82050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sp>
        <p:nvSpPr>
          <p:cNvPr id="24" name="23 CuadroTexto">
            <a:extLst>
              <a:ext uri="{FF2B5EF4-FFF2-40B4-BE49-F238E27FC236}">
                <a16:creationId xmlns:a16="http://schemas.microsoft.com/office/drawing/2014/main" id="{B5D76FC6-A522-447A-83FD-BC904EBB3D95}"/>
              </a:ext>
            </a:extLst>
          </p:cNvPr>
          <p:cNvSpPr txBox="1">
            <a:spLocks noChangeArrowheads="1"/>
          </p:cNvSpPr>
          <p:nvPr/>
        </p:nvSpPr>
        <p:spPr bwMode="auto">
          <a:xfrm>
            <a:off x="3508024" y="4982637"/>
            <a:ext cx="866163"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spTree>
    <p:extLst>
      <p:ext uri="{BB962C8B-B14F-4D97-AF65-F5344CB8AC3E}">
        <p14:creationId xmlns:p14="http://schemas.microsoft.com/office/powerpoint/2010/main" val="2225802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p:txBody>
          <a:bodyPr/>
          <a:lstStyle/>
          <a:p>
            <a:pPr>
              <a:defRPr/>
            </a:pPr>
            <a:fld id="{3D32D2EF-399D-48FF-A20A-09AF85635A08}" type="slidenum">
              <a:rPr lang="es-ES"/>
              <a:pPr>
                <a:defRPr/>
              </a:pPr>
              <a:t>34</a:t>
            </a:fld>
            <a:endParaRPr lang="es-ES" dirty="0"/>
          </a:p>
        </p:txBody>
      </p:sp>
      <p:sp>
        <p:nvSpPr>
          <p:cNvPr id="18439" name="6 CuadroTexto"/>
          <p:cNvSpPr txBox="1">
            <a:spLocks noChangeArrowheads="1"/>
          </p:cNvSpPr>
          <p:nvPr/>
        </p:nvSpPr>
        <p:spPr bwMode="auto">
          <a:xfrm>
            <a:off x="831190" y="1499659"/>
            <a:ext cx="15233692" cy="1500776"/>
          </a:xfrm>
          <a:prstGeom prst="rect">
            <a:avLst/>
          </a:prstGeom>
          <a:noFill/>
          <a:ln w="9525">
            <a:noFill/>
            <a:miter lim="800000"/>
            <a:headEnd/>
            <a:tailEnd/>
          </a:ln>
        </p:spPr>
        <p:txBody>
          <a:bodyPr wrap="square" lIns="145143" tIns="72571" rIns="145143" bIns="72571">
            <a:spAutoFit/>
          </a:bodyPr>
          <a:lstStyle/>
          <a:p>
            <a:pPr algn="just" eaLnBrk="0" hangingPunct="0"/>
            <a:r>
              <a:rPr lang="en-US" sz="2200" b="1" dirty="0"/>
              <a:t>Do – While (or repeat while):</a:t>
            </a:r>
            <a:r>
              <a:rPr lang="en-US" sz="2200" dirty="0"/>
              <a:t> In the first instance, the action is executed. Subsequently, the Condition is evaluated. If True, the Action is executed again. If it is False, the execution of the algorithm continues. The loop repeats as long as the condition is True. The Condition is always evaluated at the end of the loop, if it is True the Action is executed again, if it is False it exits the loop. Since the Condition is evaluated at the end, even if the first time is False, the loop (the Action) will have been executed at least once.</a:t>
            </a:r>
            <a:endParaRPr lang="es-AR" sz="2200" dirty="0"/>
          </a:p>
        </p:txBody>
      </p:sp>
      <p:grpSp>
        <p:nvGrpSpPr>
          <p:cNvPr id="2" name="5 Grupo"/>
          <p:cNvGrpSpPr>
            <a:grpSpLocks/>
          </p:cNvGrpSpPr>
          <p:nvPr/>
        </p:nvGrpSpPr>
        <p:grpSpPr bwMode="auto">
          <a:xfrm>
            <a:off x="1890539" y="5325534"/>
            <a:ext cx="3437467" cy="1739900"/>
            <a:chOff x="390525" y="-438150"/>
            <a:chExt cx="1933575" cy="1304612"/>
          </a:xfrm>
        </p:grpSpPr>
        <p:sp>
          <p:nvSpPr>
            <p:cNvPr id="17" name="4 Decisión"/>
            <p:cNvSpPr/>
            <p:nvPr/>
          </p:nvSpPr>
          <p:spPr>
            <a:xfrm>
              <a:off x="390525" y="-105"/>
              <a:ext cx="1562100" cy="866567"/>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sz="1700" dirty="0" err="1"/>
                <a:t>Condition</a:t>
              </a:r>
              <a:r>
                <a:rPr lang="es-AR" sz="1700" dirty="0"/>
                <a:t> </a:t>
              </a:r>
              <a:r>
                <a:rPr lang="es-AR" sz="1700" dirty="0" err="1"/>
                <a:t>reached</a:t>
              </a:r>
              <a:r>
                <a:rPr lang="es-AR" sz="1700" dirty="0"/>
                <a:t>?</a:t>
              </a:r>
            </a:p>
          </p:txBody>
        </p:sp>
        <p:cxnSp>
          <p:nvCxnSpPr>
            <p:cNvPr id="22" name="8 Conector recto de flecha"/>
            <p:cNvCxnSpPr/>
            <p:nvPr/>
          </p:nvCxnSpPr>
          <p:spPr bwMode="auto">
            <a:xfrm flipH="1">
              <a:off x="1181100" y="-438150"/>
              <a:ext cx="0" cy="4380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7 Conector recto"/>
            <p:cNvCxnSpPr/>
            <p:nvPr/>
          </p:nvCxnSpPr>
          <p:spPr bwMode="auto">
            <a:xfrm flipH="1">
              <a:off x="1933575" y="428417"/>
              <a:ext cx="3905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441" name="3 CuadroTexto"/>
          <p:cNvSpPr txBox="1">
            <a:spLocks noChangeArrowheads="1"/>
          </p:cNvSpPr>
          <p:nvPr/>
        </p:nvSpPr>
        <p:spPr bwMode="auto">
          <a:xfrm>
            <a:off x="2708982" y="7109885"/>
            <a:ext cx="866163" cy="438947"/>
          </a:xfrm>
          <a:prstGeom prst="rect">
            <a:avLst/>
          </a:prstGeom>
          <a:noFill/>
          <a:ln w="9525">
            <a:noFill/>
            <a:miter lim="800000"/>
            <a:headEnd/>
            <a:tailEnd/>
          </a:ln>
        </p:spPr>
        <p:txBody>
          <a:bodyPr wrap="none" lIns="145143" tIns="72571" rIns="145143" bIns="72571">
            <a:spAutoFit/>
          </a:bodyPr>
          <a:lstStyle/>
          <a:p>
            <a:r>
              <a:rPr lang="es-AR" sz="1900" dirty="0"/>
              <a:t>FALSE</a:t>
            </a:r>
          </a:p>
        </p:txBody>
      </p:sp>
      <p:sp>
        <p:nvSpPr>
          <p:cNvPr id="18442" name="23 CuadroTexto"/>
          <p:cNvSpPr txBox="1">
            <a:spLocks noChangeArrowheads="1"/>
          </p:cNvSpPr>
          <p:nvPr/>
        </p:nvSpPr>
        <p:spPr bwMode="auto">
          <a:xfrm>
            <a:off x="4667606" y="6110818"/>
            <a:ext cx="820509" cy="438947"/>
          </a:xfrm>
          <a:prstGeom prst="rect">
            <a:avLst/>
          </a:prstGeom>
          <a:noFill/>
          <a:ln w="9525">
            <a:noFill/>
            <a:miter lim="800000"/>
            <a:headEnd/>
            <a:tailEnd/>
          </a:ln>
        </p:spPr>
        <p:txBody>
          <a:bodyPr wrap="none" lIns="145143" tIns="72571" rIns="145143" bIns="72571">
            <a:spAutoFit/>
          </a:bodyPr>
          <a:lstStyle/>
          <a:p>
            <a:r>
              <a:rPr lang="es-AR" sz="1900" dirty="0"/>
              <a:t>TRUE</a:t>
            </a:r>
          </a:p>
        </p:txBody>
      </p:sp>
      <p:cxnSp>
        <p:nvCxnSpPr>
          <p:cNvPr id="31" name="8 Conector recto de flecha"/>
          <p:cNvCxnSpPr/>
          <p:nvPr/>
        </p:nvCxnSpPr>
        <p:spPr bwMode="auto">
          <a:xfrm>
            <a:off x="3296004" y="4176183"/>
            <a:ext cx="0" cy="584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3 Rectángulo"/>
          <p:cNvSpPr/>
          <p:nvPr/>
        </p:nvSpPr>
        <p:spPr>
          <a:xfrm>
            <a:off x="1907470" y="4760385"/>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Action</a:t>
            </a:r>
            <a:endParaRPr lang="es-AR" sz="1700" dirty="0"/>
          </a:p>
        </p:txBody>
      </p:sp>
      <p:cxnSp>
        <p:nvCxnSpPr>
          <p:cNvPr id="46" name="45 Conector recto de flecha"/>
          <p:cNvCxnSpPr/>
          <p:nvPr/>
        </p:nvCxnSpPr>
        <p:spPr>
          <a:xfrm>
            <a:off x="959206" y="4457699"/>
            <a:ext cx="2319867"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8 Conector angular"/>
          <p:cNvCxnSpPr>
            <a:cxnSpLocks/>
          </p:cNvCxnSpPr>
          <p:nvPr/>
        </p:nvCxnSpPr>
        <p:spPr>
          <a:xfrm rot="5400000" flipH="1">
            <a:off x="820563" y="4558243"/>
            <a:ext cx="2597149" cy="2319867"/>
          </a:xfrm>
          <a:prstGeom prst="bentConnector3">
            <a:avLst>
              <a:gd name="adj1" fmla="val -15896"/>
            </a:avLst>
          </a:prstGeom>
        </p:spPr>
        <p:style>
          <a:lnRef idx="1">
            <a:schemeClr val="dk1"/>
          </a:lnRef>
          <a:fillRef idx="0">
            <a:schemeClr val="dk1"/>
          </a:fillRef>
          <a:effectRef idx="0">
            <a:schemeClr val="dk1"/>
          </a:effectRef>
          <a:fontRef idx="minor">
            <a:schemeClr val="tx1"/>
          </a:fontRef>
        </p:style>
      </p:cxnSp>
      <p:sp>
        <p:nvSpPr>
          <p:cNvPr id="24" name="23 Flecha izquierda y derecha"/>
          <p:cNvSpPr/>
          <p:nvPr/>
        </p:nvSpPr>
        <p:spPr>
          <a:xfrm>
            <a:off x="5823744" y="4760385"/>
            <a:ext cx="1069621" cy="30691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lIns="145143" tIns="72571" rIns="145143" bIns="72571" anchor="ctr"/>
          <a:lstStyle/>
          <a:p>
            <a:pPr algn="ctr">
              <a:defRPr/>
            </a:pPr>
            <a:endParaRPr lang="en-GB"/>
          </a:p>
        </p:txBody>
      </p:sp>
      <p:sp>
        <p:nvSpPr>
          <p:cNvPr id="25" name="Rectangle 11"/>
          <p:cNvSpPr>
            <a:spLocks noChangeArrowheads="1"/>
          </p:cNvSpPr>
          <p:nvPr/>
        </p:nvSpPr>
        <p:spPr bwMode="auto">
          <a:xfrm>
            <a:off x="447147" y="635564"/>
            <a:ext cx="15423445" cy="423558"/>
          </a:xfrm>
          <a:prstGeom prst="rect">
            <a:avLst/>
          </a:prstGeom>
          <a:solidFill>
            <a:srgbClr val="00FFFF">
              <a:alpha val="56000"/>
            </a:srgbClr>
          </a:solidFill>
          <a:ln w="9525">
            <a:noFill/>
            <a:miter lim="800000"/>
            <a:headEnd/>
            <a:tailEnd/>
          </a:ln>
          <a:effectLst/>
        </p:spPr>
        <p:txBody>
          <a:bodyPr wrap="square" lIns="145143" tIns="72571" rIns="145143" bIns="72571">
            <a:spAutoFit/>
          </a:bodyPr>
          <a:lstStyle/>
          <a:p>
            <a:pPr algn="ctr">
              <a:defRPr/>
            </a:pPr>
            <a:r>
              <a:rPr lang="es-ES" b="1" dirty="0"/>
              <a:t>REPEAT LOOP - </a:t>
            </a:r>
            <a:r>
              <a:rPr lang="es-ES" b="1" dirty="0" err="1"/>
              <a:t>Repetitive</a:t>
            </a:r>
            <a:r>
              <a:rPr lang="es-ES" b="1" dirty="0"/>
              <a:t> Control </a:t>
            </a:r>
            <a:r>
              <a:rPr lang="es-ES" b="1" dirty="0" err="1"/>
              <a:t>Structures</a:t>
            </a:r>
            <a:r>
              <a:rPr lang="es-ES" b="1" dirty="0"/>
              <a:t>.</a:t>
            </a:r>
            <a:endParaRPr lang="es-ES" sz="4000" dirty="0">
              <a:effectLst>
                <a:outerShdw blurRad="38100" dist="38100" dir="2700000" algn="tl">
                  <a:srgbClr val="FFFFFF"/>
                </a:outerShdw>
              </a:effectLst>
            </a:endParaRPr>
          </a:p>
        </p:txBody>
      </p:sp>
      <p:sp>
        <p:nvSpPr>
          <p:cNvPr id="19" name="6 CuadroTexto">
            <a:extLst>
              <a:ext uri="{FF2B5EF4-FFF2-40B4-BE49-F238E27FC236}">
                <a16:creationId xmlns:a16="http://schemas.microsoft.com/office/drawing/2014/main" id="{C7967718-5544-4536-B70D-537698E24B3B}"/>
              </a:ext>
            </a:extLst>
          </p:cNvPr>
          <p:cNvSpPr txBox="1">
            <a:spLocks noChangeArrowheads="1"/>
          </p:cNvSpPr>
          <p:nvPr/>
        </p:nvSpPr>
        <p:spPr bwMode="auto">
          <a:xfrm>
            <a:off x="7103888" y="3803915"/>
            <a:ext cx="3968441" cy="4070711"/>
          </a:xfrm>
          <a:prstGeom prst="rect">
            <a:avLst/>
          </a:prstGeom>
          <a:noFill/>
          <a:ln w="9525">
            <a:noFill/>
            <a:miter lim="800000"/>
            <a:headEnd/>
            <a:tailEnd/>
          </a:ln>
        </p:spPr>
        <p:txBody>
          <a:bodyPr wrap="square" lIns="145143" tIns="72571" rIns="145143" bIns="72571">
            <a:spAutoFit/>
          </a:bodyPr>
          <a:lstStyle/>
          <a:p>
            <a:pPr algn="just" eaLnBrk="0" hangingPunct="0"/>
            <a:r>
              <a:rPr lang="es-ES_tradnl" sz="1700" dirty="0">
                <a:solidFill>
                  <a:schemeClr val="bg2">
                    <a:lumMod val="75000"/>
                  </a:schemeClr>
                </a:solidFill>
                <a:latin typeface="Courier New" panose="02070309020205020404" pitchFamily="49" charset="0"/>
                <a:cs typeface="Courier New" panose="02070309020205020404" pitchFamily="49" charset="0"/>
              </a:rPr>
              <a:t>GENERIC SINTAX IN R</a:t>
            </a:r>
          </a:p>
          <a:p>
            <a:pPr algn="just" eaLnBrk="0" hangingPunct="0"/>
            <a:r>
              <a:rPr lang="es-ES_tradnl" sz="1700" dirty="0" err="1">
                <a:solidFill>
                  <a:schemeClr val="bg2">
                    <a:lumMod val="75000"/>
                  </a:schemeClr>
                </a:solidFill>
                <a:latin typeface="Courier New" panose="02070309020205020404" pitchFamily="49" charset="0"/>
                <a:cs typeface="Courier New" panose="02070309020205020404" pitchFamily="49" charset="0"/>
              </a:rPr>
              <a:t>repeat</a:t>
            </a:r>
            <a:r>
              <a:rPr lang="es-ES_tradnl" sz="1700" dirty="0">
                <a:solidFill>
                  <a:schemeClr val="bg2">
                    <a:lumMod val="75000"/>
                  </a:schemeClr>
                </a:solidFill>
                <a:latin typeface="Courier New" panose="02070309020205020404" pitchFamily="49" charset="0"/>
                <a:cs typeface="Courier New" panose="02070309020205020404" pitchFamily="49" charset="0"/>
              </a:rPr>
              <a:t> {</a:t>
            </a:r>
          </a:p>
          <a:p>
            <a:pPr algn="just" eaLnBrk="0" hangingPunct="0"/>
            <a:r>
              <a:rPr lang="es-ES_tradnl" sz="1700" dirty="0">
                <a:solidFill>
                  <a:schemeClr val="bg2">
                    <a:lumMod val="75000"/>
                  </a:schemeClr>
                </a:solidFill>
                <a:latin typeface="Courier New" panose="02070309020205020404" pitchFamily="49" charset="0"/>
                <a:cs typeface="Courier New" panose="02070309020205020404" pitchFamily="49" charset="0"/>
              </a:rPr>
              <a:t>  </a:t>
            </a:r>
            <a:r>
              <a:rPr lang="es-ES_tradnl" sz="1700" dirty="0" err="1">
                <a:solidFill>
                  <a:schemeClr val="bg2">
                    <a:lumMod val="75000"/>
                  </a:schemeClr>
                </a:solidFill>
                <a:latin typeface="Courier New" panose="02070309020205020404" pitchFamily="49" charset="0"/>
                <a:cs typeface="Courier New" panose="02070309020205020404" pitchFamily="49" charset="0"/>
              </a:rPr>
              <a:t>action</a:t>
            </a:r>
            <a:endParaRPr lang="es-ES_tradnl" sz="1700" dirty="0">
              <a:solidFill>
                <a:schemeClr val="bg2">
                  <a:lumMod val="75000"/>
                </a:schemeClr>
              </a:solidFill>
              <a:latin typeface="Courier New" panose="02070309020205020404" pitchFamily="49" charset="0"/>
              <a:cs typeface="Courier New" panose="02070309020205020404" pitchFamily="49" charset="0"/>
            </a:endParaRPr>
          </a:p>
          <a:p>
            <a:pPr algn="just" eaLnBrk="0" hangingPunct="0"/>
            <a:r>
              <a:rPr lang="es-ES_tradnl" sz="1700" dirty="0">
                <a:solidFill>
                  <a:schemeClr val="bg2">
                    <a:lumMod val="75000"/>
                  </a:schemeClr>
                </a:solidFill>
                <a:latin typeface="Courier New" panose="02070309020205020404" pitchFamily="49" charset="0"/>
                <a:cs typeface="Courier New" panose="02070309020205020404" pitchFamily="49" charset="0"/>
              </a:rPr>
              <a:t>  </a:t>
            </a:r>
            <a:r>
              <a:rPr lang="es-ES_tradnl" sz="1700" dirty="0" err="1">
                <a:solidFill>
                  <a:schemeClr val="bg2">
                    <a:lumMod val="75000"/>
                  </a:schemeClr>
                </a:solidFill>
                <a:latin typeface="Courier New" panose="02070309020205020404" pitchFamily="49" charset="0"/>
                <a:cs typeface="Courier New" panose="02070309020205020404" pitchFamily="49" charset="0"/>
              </a:rPr>
              <a:t>stops</a:t>
            </a:r>
            <a:r>
              <a:rPr lang="es-ES_tradnl" sz="1700" dirty="0">
                <a:solidFill>
                  <a:schemeClr val="bg2">
                    <a:lumMod val="75000"/>
                  </a:schemeClr>
                </a:solidFill>
                <a:latin typeface="Courier New" panose="02070309020205020404" pitchFamily="49" charset="0"/>
                <a:cs typeface="Courier New" panose="02070309020205020404" pitchFamily="49" charset="0"/>
              </a:rPr>
              <a:t> </a:t>
            </a:r>
            <a:r>
              <a:rPr lang="es-ES_tradnl" sz="1700" dirty="0" err="1">
                <a:solidFill>
                  <a:schemeClr val="bg2">
                    <a:lumMod val="75000"/>
                  </a:schemeClr>
                </a:solidFill>
                <a:latin typeface="Courier New" panose="02070309020205020404" pitchFamily="49" charset="0"/>
                <a:cs typeface="Courier New" panose="02070309020205020404" pitchFamily="49" charset="0"/>
              </a:rPr>
              <a:t>if</a:t>
            </a:r>
            <a:r>
              <a:rPr lang="es-ES_tradnl" sz="1700" dirty="0">
                <a:solidFill>
                  <a:schemeClr val="bg2">
                    <a:lumMod val="75000"/>
                  </a:schemeClr>
                </a:solidFill>
                <a:latin typeface="Courier New" panose="02070309020205020404" pitchFamily="49" charset="0"/>
                <a:cs typeface="Courier New" panose="02070309020205020404" pitchFamily="49" charset="0"/>
              </a:rPr>
              <a:t> </a:t>
            </a:r>
            <a:r>
              <a:rPr lang="es-ES_tradnl" sz="1700" dirty="0" err="1">
                <a:solidFill>
                  <a:schemeClr val="bg2">
                    <a:lumMod val="75000"/>
                  </a:schemeClr>
                </a:solidFill>
                <a:latin typeface="Courier New" panose="02070309020205020404" pitchFamily="49" charset="0"/>
                <a:cs typeface="Courier New" panose="02070309020205020404" pitchFamily="49" charset="0"/>
              </a:rPr>
              <a:t>reaches</a:t>
            </a:r>
            <a:r>
              <a:rPr lang="es-ES_tradnl" sz="1700" dirty="0">
                <a:solidFill>
                  <a:schemeClr val="bg2">
                    <a:lumMod val="75000"/>
                  </a:schemeClr>
                </a:solidFill>
                <a:latin typeface="Courier New" panose="02070309020205020404" pitchFamily="49" charset="0"/>
                <a:cs typeface="Courier New" panose="02070309020205020404" pitchFamily="49" charset="0"/>
              </a:rPr>
              <a:t> a </a:t>
            </a:r>
            <a:r>
              <a:rPr lang="es-ES_tradnl" sz="1700" dirty="0" err="1">
                <a:solidFill>
                  <a:schemeClr val="bg2">
                    <a:lumMod val="75000"/>
                  </a:schemeClr>
                </a:solidFill>
                <a:latin typeface="Courier New" panose="02070309020205020404" pitchFamily="49" charset="0"/>
                <a:cs typeface="Courier New" panose="02070309020205020404" pitchFamily="49" charset="0"/>
              </a:rPr>
              <a:t>condition</a:t>
            </a:r>
            <a:r>
              <a:rPr lang="es-ES_tradnl" sz="1700" dirty="0">
                <a:solidFill>
                  <a:schemeClr val="bg2">
                    <a:lumMod val="75000"/>
                  </a:schemeClr>
                </a:solidFill>
                <a:latin typeface="Courier New" panose="02070309020205020404" pitchFamily="49" charset="0"/>
                <a:cs typeface="Courier New" panose="02070309020205020404" pitchFamily="49" charset="0"/>
              </a:rPr>
              <a:t> </a:t>
            </a:r>
          </a:p>
          <a:p>
            <a:pPr algn="just" eaLnBrk="0" hangingPunct="0"/>
            <a:r>
              <a:rPr lang="es-ES_tradnl" sz="1700" dirty="0">
                <a:solidFill>
                  <a:schemeClr val="bg2">
                    <a:lumMod val="75000"/>
                  </a:schemeClr>
                </a:solidFill>
                <a:latin typeface="Courier New" panose="02070309020205020404" pitchFamily="49" charset="0"/>
                <a:cs typeface="Courier New" panose="02070309020205020404" pitchFamily="49" charset="0"/>
              </a:rPr>
              <a:t>}</a:t>
            </a:r>
          </a:p>
          <a:p>
            <a:pPr algn="just" eaLnBrk="0" hangingPunct="0"/>
            <a:endParaRPr lang="es-ES_tradnl" sz="1700" dirty="0">
              <a:latin typeface="Courier New" panose="02070309020205020404" pitchFamily="49" charset="0"/>
              <a:cs typeface="Courier New" panose="02070309020205020404" pitchFamily="49" charset="0"/>
            </a:endParaRPr>
          </a:p>
          <a:p>
            <a:pPr algn="just" eaLnBrk="0" hangingPunct="0"/>
            <a:r>
              <a:rPr lang="es-ES_tradnl" sz="1700" dirty="0">
                <a:solidFill>
                  <a:schemeClr val="bg2">
                    <a:lumMod val="75000"/>
                  </a:schemeClr>
                </a:solidFill>
                <a:latin typeface="Courier New" panose="02070309020205020404" pitchFamily="49" charset="0"/>
                <a:cs typeface="Courier New" panose="02070309020205020404" pitchFamily="49" charset="0"/>
              </a:rPr>
              <a:t>R CODE EXAMPLE:</a:t>
            </a:r>
          </a:p>
          <a:p>
            <a:pPr algn="just" eaLnBrk="0" hangingPunct="0"/>
            <a:endParaRPr lang="en-US" sz="1700" dirty="0">
              <a:solidFill>
                <a:schemeClr val="bg2">
                  <a:lumMod val="75000"/>
                </a:schemeClr>
              </a:solidFill>
              <a:latin typeface="Courier New" panose="02070309020205020404" pitchFamily="49" charset="0"/>
              <a:cs typeface="Courier New" panose="02070309020205020404" pitchFamily="49" charset="0"/>
            </a:endParaRPr>
          </a:p>
          <a:p>
            <a:pPr algn="just" eaLnBrk="0" hangingPunct="0"/>
            <a:r>
              <a:rPr lang="en-US" sz="1700" dirty="0" err="1">
                <a:solidFill>
                  <a:schemeClr val="bg2">
                    <a:lumMod val="75000"/>
                  </a:schemeClr>
                </a:solidFill>
                <a:latin typeface="Courier New" panose="02070309020205020404" pitchFamily="49" charset="0"/>
                <a:cs typeface="Courier New" panose="02070309020205020404" pitchFamily="49" charset="0"/>
              </a:rPr>
              <a:t>i</a:t>
            </a:r>
            <a:r>
              <a:rPr lang="en-US" sz="1700" dirty="0">
                <a:solidFill>
                  <a:schemeClr val="bg2">
                    <a:lumMod val="75000"/>
                  </a:schemeClr>
                </a:solidFill>
                <a:latin typeface="Courier New" panose="02070309020205020404" pitchFamily="49" charset="0"/>
                <a:cs typeface="Courier New" panose="02070309020205020404" pitchFamily="49" charset="0"/>
              </a:rPr>
              <a:t> &lt;- 5</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repeat {   </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  </a:t>
            </a:r>
            <a:r>
              <a:rPr lang="en-US" sz="1700" dirty="0" err="1">
                <a:solidFill>
                  <a:schemeClr val="bg2">
                    <a:lumMod val="75000"/>
                  </a:schemeClr>
                </a:solidFill>
                <a:latin typeface="Courier New" panose="02070309020205020404" pitchFamily="49" charset="0"/>
                <a:cs typeface="Courier New" panose="02070309020205020404" pitchFamily="49" charset="0"/>
              </a:rPr>
              <a:t>i</a:t>
            </a:r>
            <a:r>
              <a:rPr lang="en-US" sz="1700" dirty="0">
                <a:solidFill>
                  <a:schemeClr val="bg2">
                    <a:lumMod val="75000"/>
                  </a:schemeClr>
                </a:solidFill>
                <a:latin typeface="Courier New" panose="02070309020205020404" pitchFamily="49" charset="0"/>
                <a:cs typeface="Courier New" panose="02070309020205020404" pitchFamily="49" charset="0"/>
              </a:rPr>
              <a:t> &lt;- </a:t>
            </a:r>
            <a:r>
              <a:rPr lang="en-US" sz="1700" dirty="0" err="1">
                <a:solidFill>
                  <a:schemeClr val="bg2">
                    <a:lumMod val="75000"/>
                  </a:schemeClr>
                </a:solidFill>
                <a:latin typeface="Courier New" panose="02070309020205020404" pitchFamily="49" charset="0"/>
                <a:cs typeface="Courier New" panose="02070309020205020404" pitchFamily="49" charset="0"/>
              </a:rPr>
              <a:t>i</a:t>
            </a:r>
            <a:r>
              <a:rPr lang="en-US" sz="1700" dirty="0">
                <a:solidFill>
                  <a:schemeClr val="bg2">
                    <a:lumMod val="75000"/>
                  </a:schemeClr>
                </a:solidFill>
                <a:latin typeface="Courier New" panose="02070309020205020404" pitchFamily="49" charset="0"/>
                <a:cs typeface="Courier New" panose="02070309020205020404" pitchFamily="49" charset="0"/>
              </a:rPr>
              <a:t> - 1</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  print(".")</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  if (</a:t>
            </a:r>
            <a:r>
              <a:rPr lang="en-US" sz="1700" dirty="0" err="1">
                <a:solidFill>
                  <a:schemeClr val="bg2">
                    <a:lumMod val="75000"/>
                  </a:schemeClr>
                </a:solidFill>
                <a:latin typeface="Courier New" panose="02070309020205020404" pitchFamily="49" charset="0"/>
                <a:cs typeface="Courier New" panose="02070309020205020404" pitchFamily="49" charset="0"/>
              </a:rPr>
              <a:t>i</a:t>
            </a:r>
            <a:r>
              <a:rPr lang="en-US" sz="1700" dirty="0">
                <a:solidFill>
                  <a:schemeClr val="bg2">
                    <a:lumMod val="75000"/>
                  </a:schemeClr>
                </a:solidFill>
                <a:latin typeface="Courier New" panose="02070309020205020404" pitchFamily="49" charset="0"/>
                <a:cs typeface="Courier New" panose="02070309020205020404" pitchFamily="49" charset="0"/>
              </a:rPr>
              <a:t> == 0) { break }</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a:t>
            </a:r>
            <a:endParaRPr lang="es-ES_tradnl" sz="1700" dirty="0">
              <a:solidFill>
                <a:schemeClr val="bg2">
                  <a:lumMod val="75000"/>
                </a:schemeClr>
              </a:solidFill>
              <a:latin typeface="Courier New" panose="02070309020205020404" pitchFamily="49" charset="0"/>
              <a:cs typeface="Courier New" panose="02070309020205020404" pitchFamily="49" charset="0"/>
            </a:endParaRPr>
          </a:p>
        </p:txBody>
      </p:sp>
      <p:sp>
        <p:nvSpPr>
          <p:cNvPr id="23" name="2 Elipse">
            <a:extLst>
              <a:ext uri="{FF2B5EF4-FFF2-40B4-BE49-F238E27FC236}">
                <a16:creationId xmlns:a16="http://schemas.microsoft.com/office/drawing/2014/main" id="{390919A6-A4F8-4BC8-9168-C81FA593972F}"/>
              </a:ext>
            </a:extLst>
          </p:cNvPr>
          <p:cNvSpPr/>
          <p:nvPr/>
        </p:nvSpPr>
        <p:spPr>
          <a:xfrm>
            <a:off x="3950759" y="8320315"/>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END</a:t>
            </a:r>
          </a:p>
        </p:txBody>
      </p:sp>
      <p:cxnSp>
        <p:nvCxnSpPr>
          <p:cNvPr id="26" name="Conector recto de flecha 25">
            <a:extLst>
              <a:ext uri="{FF2B5EF4-FFF2-40B4-BE49-F238E27FC236}">
                <a16:creationId xmlns:a16="http://schemas.microsoft.com/office/drawing/2014/main" id="{096E7D86-99F5-44B8-BA10-3F00FEE0CE53}"/>
              </a:ext>
            </a:extLst>
          </p:cNvPr>
          <p:cNvCxnSpPr>
            <a:cxnSpLocks/>
          </p:cNvCxnSpPr>
          <p:nvPr/>
        </p:nvCxnSpPr>
        <p:spPr>
          <a:xfrm flipH="1">
            <a:off x="5325181" y="6481233"/>
            <a:ext cx="2825" cy="18707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6 CuadroTexto">
            <a:extLst>
              <a:ext uri="{FF2B5EF4-FFF2-40B4-BE49-F238E27FC236}">
                <a16:creationId xmlns:a16="http://schemas.microsoft.com/office/drawing/2014/main" id="{C7967718-5544-4536-B70D-537698E24B3B}"/>
              </a:ext>
            </a:extLst>
          </p:cNvPr>
          <p:cNvSpPr txBox="1">
            <a:spLocks noChangeArrowheads="1"/>
          </p:cNvSpPr>
          <p:nvPr/>
        </p:nvSpPr>
        <p:spPr bwMode="auto">
          <a:xfrm>
            <a:off x="11456370" y="3803915"/>
            <a:ext cx="3968441" cy="3285880"/>
          </a:xfrm>
          <a:prstGeom prst="rect">
            <a:avLst/>
          </a:prstGeom>
          <a:noFill/>
          <a:ln w="9525">
            <a:noFill/>
            <a:miter lim="800000"/>
            <a:headEnd/>
            <a:tailEnd/>
          </a:ln>
        </p:spPr>
        <p:txBody>
          <a:bodyPr wrap="square" lIns="145143" tIns="72571" rIns="145143" bIns="72571">
            <a:spAutoFit/>
          </a:bodyPr>
          <a:lstStyle/>
          <a:p>
            <a:pPr algn="just" eaLnBrk="0" hangingPunct="0"/>
            <a:r>
              <a:rPr lang="es-ES_tradnl" sz="1700" b="1" dirty="0">
                <a:latin typeface="Courier New" panose="02070309020205020404" pitchFamily="49" charset="0"/>
                <a:cs typeface="Courier New" panose="02070309020205020404" pitchFamily="49" charset="0"/>
              </a:rPr>
              <a:t>PYTHON DOES NOT HAVE IT!</a:t>
            </a:r>
          </a:p>
          <a:p>
            <a:pPr algn="just" eaLnBrk="0" hangingPunct="0"/>
            <a:endParaRPr lang="es-ES_tradnl" sz="1700" b="1" dirty="0">
              <a:latin typeface="Courier New" panose="02070309020205020404" pitchFamily="49" charset="0"/>
              <a:cs typeface="Courier New" panose="02070309020205020404" pitchFamily="49" charset="0"/>
            </a:endParaRPr>
          </a:p>
          <a:p>
            <a:pPr algn="just" eaLnBrk="0" hangingPunct="0"/>
            <a:r>
              <a:rPr lang="es-ES_tradnl" sz="1700" b="1" dirty="0">
                <a:latin typeface="Courier New" panose="02070309020205020404" pitchFamily="49" charset="0"/>
                <a:cs typeface="Courier New" panose="02070309020205020404" pitchFamily="49" charset="0"/>
              </a:rPr>
              <a:t>EMULATING IT IN PYTHON</a:t>
            </a:r>
          </a:p>
          <a:p>
            <a:pPr algn="just" eaLnBrk="0" hangingPunct="0"/>
            <a:endParaRPr lang="es-ES_tradnl" sz="1700" dirty="0">
              <a:latin typeface="Courier New" panose="02070309020205020404" pitchFamily="49" charset="0"/>
              <a:cs typeface="Courier New" panose="02070309020205020404" pitchFamily="49" charset="0"/>
            </a:endParaRPr>
          </a:p>
          <a:p>
            <a:r>
              <a:rPr lang="en-GB" sz="1700" dirty="0" err="1"/>
              <a:t>i</a:t>
            </a:r>
            <a:r>
              <a:rPr lang="en-GB" sz="1700" dirty="0"/>
              <a:t> = 1  </a:t>
            </a:r>
          </a:p>
          <a:p>
            <a:r>
              <a:rPr lang="en-GB" sz="1700" dirty="0"/>
              <a:t>  </a:t>
            </a:r>
          </a:p>
          <a:p>
            <a:r>
              <a:rPr lang="en-GB" sz="1700" dirty="0"/>
              <a:t>while True:  </a:t>
            </a:r>
          </a:p>
          <a:p>
            <a:r>
              <a:rPr lang="en-GB" sz="1700" dirty="0"/>
              <a:t>    print(</a:t>
            </a:r>
            <a:r>
              <a:rPr lang="en-GB" sz="1700" dirty="0" err="1"/>
              <a:t>i</a:t>
            </a:r>
            <a:r>
              <a:rPr lang="en-GB" sz="1700" dirty="0"/>
              <a:t>)  </a:t>
            </a:r>
          </a:p>
          <a:p>
            <a:r>
              <a:rPr lang="en-GB" sz="1700" dirty="0"/>
              <a:t>    </a:t>
            </a:r>
            <a:r>
              <a:rPr lang="en-GB" sz="1700" dirty="0" err="1"/>
              <a:t>i</a:t>
            </a:r>
            <a:r>
              <a:rPr lang="en-GB" sz="1700" dirty="0"/>
              <a:t> = </a:t>
            </a:r>
            <a:r>
              <a:rPr lang="en-GB" sz="1700" dirty="0" err="1"/>
              <a:t>i</a:t>
            </a:r>
            <a:r>
              <a:rPr lang="en-GB" sz="1700" dirty="0"/>
              <a:t> + 1  </a:t>
            </a:r>
          </a:p>
          <a:p>
            <a:r>
              <a:rPr lang="en-GB" sz="1700" dirty="0"/>
              <a:t>    if(</a:t>
            </a:r>
            <a:r>
              <a:rPr lang="en-GB" sz="1700" dirty="0" err="1"/>
              <a:t>i</a:t>
            </a:r>
            <a:r>
              <a:rPr lang="en-GB" sz="1700" dirty="0"/>
              <a:t> &gt; 5):  </a:t>
            </a:r>
          </a:p>
          <a:p>
            <a:r>
              <a:rPr lang="en-GB" sz="1700" dirty="0"/>
              <a:t>        break  </a:t>
            </a:r>
          </a:p>
          <a:p>
            <a:pPr algn="just" eaLnBrk="0" hangingPunct="0"/>
            <a:endParaRPr lang="es-ES_tradnl" sz="1700"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3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2000"/>
                                  </p:stCondLst>
                                  <p:childTnLst>
                                    <p:set>
                                      <p:cBhvr>
                                        <p:cTn id="15" dur="1" fill="hold">
                                          <p:stCondLst>
                                            <p:cond delay="0"/>
                                          </p:stCondLst>
                                        </p:cTn>
                                        <p:tgtEl>
                                          <p:spTgt spid="18441"/>
                                        </p:tgtEl>
                                        <p:attrNameLst>
                                          <p:attrName>style.visibility</p:attrName>
                                        </p:attrNameLst>
                                      </p:cBhvr>
                                      <p:to>
                                        <p:strVal val="visible"/>
                                      </p:to>
                                    </p:set>
                                  </p:childTnLst>
                                </p:cTn>
                              </p:par>
                            </p:childTnLst>
                          </p:cTn>
                        </p:par>
                        <p:par>
                          <p:cTn id="16" fill="hold">
                            <p:stCondLst>
                              <p:cond delay="4000"/>
                            </p:stCondLst>
                            <p:childTnLst>
                              <p:par>
                                <p:cTn id="17" presetID="1" presetClass="entr" presetSubtype="0" fill="hold" nodeType="after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000"/>
                                  </p:stCondLst>
                                  <p:childTnLst>
                                    <p:set>
                                      <p:cBhvr>
                                        <p:cTn id="21" dur="1" fill="hold">
                                          <p:stCondLst>
                                            <p:cond delay="0"/>
                                          </p:stCondLst>
                                        </p:cTn>
                                        <p:tgtEl>
                                          <p:spTgt spid="46"/>
                                        </p:tgtEl>
                                        <p:attrNameLst>
                                          <p:attrName>style.visibility</p:attrName>
                                        </p:attrNameLst>
                                      </p:cBhvr>
                                      <p:to>
                                        <p:strVal val="visible"/>
                                      </p:to>
                                    </p:set>
                                  </p:childTnLst>
                                </p:cTn>
                              </p:par>
                            </p:childTnLst>
                          </p:cTn>
                        </p:par>
                        <p:par>
                          <p:cTn id="22" fill="hold">
                            <p:stCondLst>
                              <p:cond delay="6000"/>
                            </p:stCondLst>
                            <p:childTnLst>
                              <p:par>
                                <p:cTn id="23" presetID="1" presetClass="entr" presetSubtype="0" fill="hold" grpId="0" nodeType="afterEffect">
                                  <p:stCondLst>
                                    <p:cond delay="1000"/>
                                  </p:stCondLst>
                                  <p:childTnLst>
                                    <p:set>
                                      <p:cBhvr>
                                        <p:cTn id="24" dur="1" fill="hold">
                                          <p:stCondLst>
                                            <p:cond delay="0"/>
                                          </p:stCondLst>
                                        </p:cTn>
                                        <p:tgtEl>
                                          <p:spTgt spid="18442"/>
                                        </p:tgtEl>
                                        <p:attrNameLst>
                                          <p:attrName>style.visibility</p:attrName>
                                        </p:attrNameLst>
                                      </p:cBhvr>
                                      <p:to>
                                        <p:strVal val="visible"/>
                                      </p:to>
                                    </p:set>
                                  </p:childTnLst>
                                </p:cTn>
                              </p:par>
                            </p:childTnLst>
                          </p:cTn>
                        </p:par>
                        <p:par>
                          <p:cTn id="25" fill="hold">
                            <p:stCondLst>
                              <p:cond delay="7000"/>
                            </p:stCondLst>
                            <p:childTnLst>
                              <p:par>
                                <p:cTn id="26" presetID="1" presetClass="entr" presetSubtype="0" fill="hold" nodeType="afterEffect">
                                  <p:stCondLst>
                                    <p:cond delay="10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8000"/>
                            </p:stCondLst>
                            <p:childTnLst>
                              <p:par>
                                <p:cTn id="29" presetID="1" presetClass="entr" presetSubtype="0" fill="hold" grpId="0" nodeType="afterEffect">
                                  <p:stCondLst>
                                    <p:cond delay="100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9000"/>
                            </p:stCondLst>
                            <p:childTnLst>
                              <p:par>
                                <p:cTn id="32" presetID="1" presetClass="entr" presetSubtype="0" fill="hold" grpId="0" nodeType="afterEffect">
                                  <p:stCondLst>
                                    <p:cond delay="1000"/>
                                  </p:stCondLst>
                                  <p:childTnLst>
                                    <p:set>
                                      <p:cBhvr>
                                        <p:cTn id="33" dur="1" fill="hold">
                                          <p:stCondLst>
                                            <p:cond delay="0"/>
                                          </p:stCondLst>
                                        </p:cTn>
                                        <p:tgtEl>
                                          <p:spTgt spid="24"/>
                                        </p:tgtEl>
                                        <p:attrNameLst>
                                          <p:attrName>style.visibility</p:attrName>
                                        </p:attrNameLst>
                                      </p:cBhvr>
                                      <p:to>
                                        <p:strVal val="visible"/>
                                      </p:to>
                                    </p:set>
                                  </p:childTnLst>
                                </p:cTn>
                              </p:par>
                            </p:childTnLst>
                          </p:cTn>
                        </p:par>
                        <p:par>
                          <p:cTn id="34" fill="hold">
                            <p:stCondLst>
                              <p:cond delay="10000"/>
                            </p:stCondLst>
                            <p:childTnLst>
                              <p:par>
                                <p:cTn id="35" presetID="1" presetClass="entr" presetSubtype="0" fill="hold" grpId="0" nodeType="afterEffect">
                                  <p:stCondLst>
                                    <p:cond delay="1000"/>
                                  </p:stCondLst>
                                  <p:childTnLst>
                                    <p:set>
                                      <p:cBhvr>
                                        <p:cTn id="36" dur="1" fill="hold">
                                          <p:stCondLst>
                                            <p:cond delay="0"/>
                                          </p:stCondLst>
                                        </p:cTn>
                                        <p:tgtEl>
                                          <p:spTgt spid="19"/>
                                        </p:tgtEl>
                                        <p:attrNameLst>
                                          <p:attrName>style.visibility</p:attrName>
                                        </p:attrNameLst>
                                      </p:cBhvr>
                                      <p:to>
                                        <p:strVal val="visible"/>
                                      </p:to>
                                    </p:set>
                                  </p:childTnLst>
                                </p:cTn>
                              </p:par>
                            </p:childTnLst>
                          </p:cTn>
                        </p:par>
                        <p:par>
                          <p:cTn id="37" fill="hold">
                            <p:stCondLst>
                              <p:cond delay="11000"/>
                            </p:stCondLst>
                            <p:childTnLst>
                              <p:par>
                                <p:cTn id="38" presetID="1" presetClass="entr" presetSubtype="0" fill="hold" grpId="0" nodeType="afterEffect">
                                  <p:stCondLst>
                                    <p:cond delay="100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1" grpId="0"/>
      <p:bldP spid="18442" grpId="0"/>
      <p:bldP spid="32" grpId="0" animBg="1"/>
      <p:bldP spid="24" grpId="0" animBg="1"/>
      <p:bldP spid="19" grpId="0"/>
      <p:bldP spid="23" grpId="0" animBg="1"/>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a:xfrm>
            <a:off x="11709401" y="8530170"/>
            <a:ext cx="3793067" cy="276999"/>
          </a:xfrm>
        </p:spPr>
        <p:txBody>
          <a:bodyPr/>
          <a:lstStyle/>
          <a:p>
            <a:pPr>
              <a:defRPr/>
            </a:pPr>
            <a:fld id="{A9E178F8-3A0C-40A1-878B-805D19C05D12}" type="slidenum">
              <a:rPr lang="es-ES"/>
              <a:pPr>
                <a:defRPr/>
              </a:pPr>
              <a:t>35</a:t>
            </a:fld>
            <a:endParaRPr lang="es-ES" dirty="0"/>
          </a:p>
        </p:txBody>
      </p:sp>
      <p:sp>
        <p:nvSpPr>
          <p:cNvPr id="19463" name="6 CuadroTexto"/>
          <p:cNvSpPr txBox="1">
            <a:spLocks noChangeArrowheads="1"/>
          </p:cNvSpPr>
          <p:nvPr/>
        </p:nvSpPr>
        <p:spPr bwMode="auto">
          <a:xfrm>
            <a:off x="1508213" y="1188397"/>
            <a:ext cx="13532555" cy="1162222"/>
          </a:xfrm>
          <a:prstGeom prst="rect">
            <a:avLst/>
          </a:prstGeom>
          <a:noFill/>
          <a:ln w="9525">
            <a:noFill/>
            <a:miter lim="800000"/>
            <a:headEnd/>
            <a:tailEnd/>
          </a:ln>
        </p:spPr>
        <p:txBody>
          <a:bodyPr lIns="145143" tIns="72571" rIns="145143" bIns="72571">
            <a:spAutoFit/>
          </a:bodyPr>
          <a:lstStyle/>
          <a:p>
            <a:pPr algn="just" eaLnBrk="0" hangingPunct="0"/>
            <a:r>
              <a:rPr lang="en-US" sz="2200" b="1" dirty="0"/>
              <a:t>From - To: </a:t>
            </a:r>
            <a:r>
              <a:rPr lang="en-US" sz="2200" dirty="0"/>
              <a:t>Used when the exact number of times to iterate is known. For this, the loop will have an associated variable "index", to which an initial value is assigned and it is determined what its final value will be and it will also increase (or decrease) in each loop iteration by a constant value .</a:t>
            </a:r>
            <a:endParaRPr lang="es-ES_tradnl" sz="2200" dirty="0"/>
          </a:p>
        </p:txBody>
      </p:sp>
      <p:sp>
        <p:nvSpPr>
          <p:cNvPr id="13" name="12 Terminador"/>
          <p:cNvSpPr/>
          <p:nvPr/>
        </p:nvSpPr>
        <p:spPr>
          <a:xfrm>
            <a:off x="1879603" y="3777559"/>
            <a:ext cx="5487652" cy="724939"/>
          </a:xfrm>
          <a:prstGeom prst="flowChartTerminator">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lIns="145143" tIns="72571" rIns="145143" bIns="72571" anchor="ctr"/>
          <a:lstStyle/>
          <a:p>
            <a:pPr algn="ctr">
              <a:defRPr/>
            </a:pPr>
            <a:r>
              <a:rPr lang="es-AR" sz="1900" dirty="0" err="1"/>
              <a:t>Repeat</a:t>
            </a:r>
            <a:r>
              <a:rPr lang="es-AR" sz="1900" dirty="0"/>
              <a:t> N times. 1</a:t>
            </a:r>
            <a:endParaRPr lang="en-GB" sz="19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7" name="3 Rectángulo"/>
          <p:cNvSpPr/>
          <p:nvPr/>
        </p:nvSpPr>
        <p:spPr>
          <a:xfrm>
            <a:off x="3344334" y="4923195"/>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2200" dirty="0" err="1"/>
              <a:t>Action</a:t>
            </a:r>
            <a:endParaRPr lang="es-AR" sz="2200" dirty="0"/>
          </a:p>
        </p:txBody>
      </p:sp>
      <p:cxnSp>
        <p:nvCxnSpPr>
          <p:cNvPr id="48" name="8 Conector recto de flecha"/>
          <p:cNvCxnSpPr/>
          <p:nvPr/>
        </p:nvCxnSpPr>
        <p:spPr bwMode="auto">
          <a:xfrm>
            <a:off x="4732868" y="4495630"/>
            <a:ext cx="0" cy="42756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6 Conector recto de flecha"/>
          <p:cNvCxnSpPr>
            <a:cxnSpLocks/>
          </p:cNvCxnSpPr>
          <p:nvPr/>
        </p:nvCxnSpPr>
        <p:spPr bwMode="auto">
          <a:xfrm>
            <a:off x="8006646" y="4146378"/>
            <a:ext cx="2" cy="408322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7 Conector recto"/>
          <p:cNvCxnSpPr>
            <a:cxnSpLocks/>
            <a:endCxn id="13" idx="3"/>
          </p:cNvCxnSpPr>
          <p:nvPr/>
        </p:nvCxnSpPr>
        <p:spPr bwMode="auto">
          <a:xfrm flipH="1">
            <a:off x="7367255" y="4140028"/>
            <a:ext cx="63939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61 Conector recto de flecha"/>
          <p:cNvCxnSpPr>
            <a:cxnSpLocks/>
            <a:endCxn id="13" idx="1"/>
          </p:cNvCxnSpPr>
          <p:nvPr/>
        </p:nvCxnSpPr>
        <p:spPr>
          <a:xfrm>
            <a:off x="1210735" y="4140028"/>
            <a:ext cx="668869"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9476" name="23 CuadroTexto"/>
          <p:cNvSpPr txBox="1">
            <a:spLocks noChangeArrowheads="1"/>
          </p:cNvSpPr>
          <p:nvPr/>
        </p:nvSpPr>
        <p:spPr bwMode="auto">
          <a:xfrm>
            <a:off x="7382936" y="4180246"/>
            <a:ext cx="1218054" cy="438947"/>
          </a:xfrm>
          <a:prstGeom prst="rect">
            <a:avLst/>
          </a:prstGeom>
          <a:noFill/>
          <a:ln w="9525">
            <a:noFill/>
            <a:miter lim="800000"/>
            <a:headEnd/>
            <a:tailEnd/>
          </a:ln>
        </p:spPr>
        <p:txBody>
          <a:bodyPr wrap="none" lIns="145143" tIns="72571" rIns="145143" bIns="72571">
            <a:spAutoFit/>
          </a:bodyPr>
          <a:lstStyle/>
          <a:p>
            <a:r>
              <a:rPr lang="es-AR" sz="1900" dirty="0"/>
              <a:t>FINISHED</a:t>
            </a:r>
          </a:p>
        </p:txBody>
      </p:sp>
      <p:sp>
        <p:nvSpPr>
          <p:cNvPr id="1033" name="1032 Flecha izquierda y derecha"/>
          <p:cNvSpPr/>
          <p:nvPr/>
        </p:nvSpPr>
        <p:spPr>
          <a:xfrm>
            <a:off x="8143683" y="5055487"/>
            <a:ext cx="1069623" cy="3069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lIns="145143" tIns="72571" rIns="145143" bIns="72571" anchor="ctr"/>
          <a:lstStyle/>
          <a:p>
            <a:pPr algn="ctr">
              <a:defRPr/>
            </a:pPr>
            <a:endParaRPr lang="en-GB"/>
          </a:p>
        </p:txBody>
      </p:sp>
      <p:cxnSp>
        <p:nvCxnSpPr>
          <p:cNvPr id="1037" name="1036 Conector recto de flecha"/>
          <p:cNvCxnSpPr>
            <a:cxnSpLocks/>
            <a:endCxn id="13" idx="0"/>
          </p:cNvCxnSpPr>
          <p:nvPr/>
        </p:nvCxnSpPr>
        <p:spPr>
          <a:xfrm>
            <a:off x="4623429" y="3276601"/>
            <a:ext cx="0" cy="50095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9" name="8 Conector recto"/>
          <p:cNvCxnSpPr/>
          <p:nvPr/>
        </p:nvCxnSpPr>
        <p:spPr>
          <a:xfrm>
            <a:off x="1210734" y="4146378"/>
            <a:ext cx="0" cy="1551517"/>
          </a:xfrm>
          <a:prstGeom prst="line">
            <a:avLst/>
          </a:prstGeom>
        </p:spPr>
        <p:style>
          <a:lnRef idx="1">
            <a:schemeClr val="dk1"/>
          </a:lnRef>
          <a:fillRef idx="0">
            <a:schemeClr val="dk1"/>
          </a:fillRef>
          <a:effectRef idx="0">
            <a:schemeClr val="dk1"/>
          </a:effectRef>
          <a:fontRef idx="minor">
            <a:schemeClr val="tx1"/>
          </a:fontRef>
        </p:style>
      </p:cxnSp>
      <p:cxnSp>
        <p:nvCxnSpPr>
          <p:cNvPr id="14" name="13 Conector recto"/>
          <p:cNvCxnSpPr/>
          <p:nvPr/>
        </p:nvCxnSpPr>
        <p:spPr>
          <a:xfrm>
            <a:off x="1210734" y="5697895"/>
            <a:ext cx="3522133" cy="0"/>
          </a:xfrm>
          <a:prstGeom prst="line">
            <a:avLst/>
          </a:prstGeom>
        </p:spPr>
        <p:style>
          <a:lnRef idx="1">
            <a:schemeClr val="dk1"/>
          </a:lnRef>
          <a:fillRef idx="0">
            <a:schemeClr val="dk1"/>
          </a:fillRef>
          <a:effectRef idx="0">
            <a:schemeClr val="dk1"/>
          </a:effectRef>
          <a:fontRef idx="minor">
            <a:schemeClr val="tx1"/>
          </a:fontRef>
        </p:style>
      </p:cxnSp>
      <p:cxnSp>
        <p:nvCxnSpPr>
          <p:cNvPr id="18" name="17 Conector recto"/>
          <p:cNvCxnSpPr>
            <a:endCxn id="47" idx="2"/>
          </p:cNvCxnSpPr>
          <p:nvPr/>
        </p:nvCxnSpPr>
        <p:spPr>
          <a:xfrm flipV="1">
            <a:off x="4732868" y="5494695"/>
            <a:ext cx="0" cy="203200"/>
          </a:xfrm>
          <a:prstGeom prst="line">
            <a:avLst/>
          </a:prstGeom>
        </p:spPr>
        <p:style>
          <a:lnRef idx="1">
            <a:schemeClr val="dk1"/>
          </a:lnRef>
          <a:fillRef idx="0">
            <a:schemeClr val="dk1"/>
          </a:fillRef>
          <a:effectRef idx="0">
            <a:schemeClr val="dk1"/>
          </a:effectRef>
          <a:fontRef idx="minor">
            <a:schemeClr val="tx1"/>
          </a:fontRef>
        </p:style>
      </p:cxnSp>
      <p:sp>
        <p:nvSpPr>
          <p:cNvPr id="54" name="Rectangle 11"/>
          <p:cNvSpPr>
            <a:spLocks noChangeArrowheads="1"/>
          </p:cNvSpPr>
          <p:nvPr/>
        </p:nvSpPr>
        <p:spPr bwMode="auto">
          <a:xfrm>
            <a:off x="832555" y="347532"/>
            <a:ext cx="14848283" cy="423558"/>
          </a:xfrm>
          <a:prstGeom prst="rect">
            <a:avLst/>
          </a:prstGeom>
          <a:solidFill>
            <a:srgbClr val="00FFFF">
              <a:alpha val="56000"/>
            </a:srgbClr>
          </a:solidFill>
          <a:ln w="9525">
            <a:noFill/>
            <a:miter lim="800000"/>
            <a:headEnd/>
            <a:tailEnd/>
          </a:ln>
          <a:effectLst/>
        </p:spPr>
        <p:txBody>
          <a:bodyPr wrap="square" lIns="145143" tIns="72571" rIns="145143" bIns="72571">
            <a:spAutoFit/>
          </a:bodyPr>
          <a:lstStyle/>
          <a:p>
            <a:pPr algn="ctr">
              <a:defRPr/>
            </a:pPr>
            <a:r>
              <a:rPr lang="es-ES" b="1" dirty="0"/>
              <a:t>FOR LOOP - </a:t>
            </a:r>
            <a:r>
              <a:rPr lang="es-ES" b="1" dirty="0" err="1"/>
              <a:t>Repetitive</a:t>
            </a:r>
            <a:r>
              <a:rPr lang="es-ES" b="1" dirty="0"/>
              <a:t> Control </a:t>
            </a:r>
            <a:r>
              <a:rPr lang="es-ES" b="1" dirty="0" err="1"/>
              <a:t>Structures</a:t>
            </a:r>
            <a:r>
              <a:rPr lang="es-ES" b="1" dirty="0"/>
              <a:t>.</a:t>
            </a:r>
            <a:endParaRPr lang="es-ES" sz="4000" dirty="0">
              <a:effectLst>
                <a:outerShdw blurRad="38100" dist="38100" dir="2700000" algn="tl">
                  <a:srgbClr val="FFFFFF"/>
                </a:outerShdw>
              </a:effectLst>
            </a:endParaRPr>
          </a:p>
        </p:txBody>
      </p:sp>
      <p:sp>
        <p:nvSpPr>
          <p:cNvPr id="39" name="6 CuadroTexto">
            <a:extLst>
              <a:ext uri="{FF2B5EF4-FFF2-40B4-BE49-F238E27FC236}">
                <a16:creationId xmlns:a16="http://schemas.microsoft.com/office/drawing/2014/main" id="{334D6DCC-4A12-4A1B-BFCD-2C3C2383BC47}"/>
              </a:ext>
            </a:extLst>
          </p:cNvPr>
          <p:cNvSpPr txBox="1">
            <a:spLocks noChangeArrowheads="1"/>
          </p:cNvSpPr>
          <p:nvPr/>
        </p:nvSpPr>
        <p:spPr bwMode="auto">
          <a:xfrm>
            <a:off x="9280128" y="2555777"/>
            <a:ext cx="6975872" cy="7348531"/>
          </a:xfrm>
          <a:prstGeom prst="rect">
            <a:avLst/>
          </a:prstGeom>
          <a:noFill/>
          <a:ln w="9525">
            <a:noFill/>
            <a:miter lim="800000"/>
            <a:headEnd/>
            <a:tailEnd/>
          </a:ln>
        </p:spPr>
        <p:txBody>
          <a:bodyPr wrap="square" lIns="145143" tIns="72571" rIns="145143" bIns="72571">
            <a:spAutoFit/>
          </a:bodyPr>
          <a:lstStyle/>
          <a:p>
            <a:pPr algn="just" eaLnBrk="0" hangingPunct="0"/>
            <a:r>
              <a:rPr lang="es-ES_tradnl" sz="2200" dirty="0">
                <a:latin typeface="Courier New" panose="02070309020205020404" pitchFamily="49" charset="0"/>
                <a:cs typeface="Courier New" panose="02070309020205020404" pitchFamily="49" charset="0"/>
              </a:rPr>
              <a:t>GENERIC SINTAX IN PYTHON</a:t>
            </a:r>
          </a:p>
          <a:p>
            <a:pPr algn="just" eaLnBrk="0" hangingPunct="0"/>
            <a:r>
              <a:rPr lang="en-US" sz="2200" dirty="0">
                <a:latin typeface="Courier New" panose="02070309020205020404" pitchFamily="49" charset="0"/>
                <a:cs typeface="Courier New" panose="02070309020205020404" pitchFamily="49" charset="0"/>
              </a:rPr>
              <a:t>for </a:t>
            </a:r>
            <a:r>
              <a:rPr lang="en-US" sz="2200" dirty="0" err="1">
                <a:latin typeface="Courier New" panose="02070309020205020404" pitchFamily="49" charset="0"/>
                <a:cs typeface="Courier New" panose="02070309020205020404" pitchFamily="49" charset="0"/>
              </a:rPr>
              <a:t>val</a:t>
            </a:r>
            <a:r>
              <a:rPr lang="en-US" sz="2200" dirty="0">
                <a:latin typeface="Courier New" panose="02070309020205020404" pitchFamily="49" charset="0"/>
                <a:cs typeface="Courier New" panose="02070309020205020404" pitchFamily="49" charset="0"/>
              </a:rPr>
              <a:t> in sequence:</a:t>
            </a:r>
          </a:p>
          <a:p>
            <a:pPr algn="just" eaLnBrk="0" hangingPunct="0"/>
            <a:r>
              <a:rPr lang="en-US" sz="2200" dirty="0">
                <a:latin typeface="Courier New" panose="02070309020205020404" pitchFamily="49" charset="0"/>
                <a:cs typeface="Courier New" panose="02070309020205020404" pitchFamily="49" charset="0"/>
              </a:rPr>
              <a:t>   statement</a:t>
            </a: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r>
              <a:rPr lang="en-GB" sz="2200" b="1" dirty="0">
                <a:latin typeface="Courier New" panose="02070309020205020404" pitchFamily="49" charset="0"/>
                <a:cs typeface="Courier New" panose="02070309020205020404" pitchFamily="49" charset="0"/>
              </a:rPr>
              <a:t>PYTHON CODE EXAMPLE:</a:t>
            </a:r>
          </a:p>
          <a:p>
            <a:pPr algn="just" eaLnBrk="0" hangingPunct="0"/>
            <a:r>
              <a:rPr lang="en-GB" sz="2200" dirty="0">
                <a:latin typeface="Courier New" panose="02070309020205020404" pitchFamily="49" charset="0"/>
                <a:cs typeface="Courier New" panose="02070309020205020404" pitchFamily="49" charset="0"/>
              </a:rPr>
              <a:t>x = [2,5,3,9,8,11,6]</a:t>
            </a:r>
          </a:p>
          <a:p>
            <a:pPr algn="just" eaLnBrk="0" hangingPunct="0"/>
            <a:r>
              <a:rPr lang="en-GB" sz="2200" dirty="0">
                <a:latin typeface="Courier New" panose="02070309020205020404" pitchFamily="49" charset="0"/>
                <a:cs typeface="Courier New" panose="02070309020205020404" pitchFamily="49" charset="0"/>
              </a:rPr>
              <a:t>count = 0</a:t>
            </a:r>
          </a:p>
          <a:p>
            <a:pPr algn="just" eaLnBrk="0" hangingPunct="0"/>
            <a:r>
              <a:rPr lang="en-GB" sz="2200" dirty="0">
                <a:latin typeface="Courier New" panose="02070309020205020404" pitchFamily="49" charset="0"/>
                <a:cs typeface="Courier New" panose="02070309020205020404" pitchFamily="49" charset="0"/>
              </a:rPr>
              <a:t>for </a:t>
            </a:r>
            <a:r>
              <a:rPr lang="en-GB" sz="2200" dirty="0" err="1">
                <a:latin typeface="Courier New" panose="02070309020205020404" pitchFamily="49" charset="0"/>
                <a:cs typeface="Courier New" panose="02070309020205020404" pitchFamily="49" charset="0"/>
              </a:rPr>
              <a:t>val</a:t>
            </a:r>
            <a:r>
              <a:rPr lang="en-GB" sz="2200" dirty="0">
                <a:latin typeface="Courier New" panose="02070309020205020404" pitchFamily="49" charset="0"/>
                <a:cs typeface="Courier New" panose="02070309020205020404" pitchFamily="49" charset="0"/>
              </a:rPr>
              <a:t> in x: </a:t>
            </a:r>
            <a:r>
              <a:rPr lang="en-GB" sz="1600" dirty="0">
                <a:solidFill>
                  <a:srgbClr val="FF0000"/>
                </a:solidFill>
                <a:latin typeface="Courier New" panose="02070309020205020404" pitchFamily="49" charset="0"/>
                <a:cs typeface="Courier New" panose="02070309020205020404" pitchFamily="49" charset="0"/>
              </a:rPr>
              <a:t>#In python () are not allowed</a:t>
            </a:r>
            <a:endParaRPr lang="en-GB" sz="2200" dirty="0">
              <a:solidFill>
                <a:srgbClr val="FF0000"/>
              </a:solidFill>
              <a:latin typeface="Courier New" panose="02070309020205020404" pitchFamily="49" charset="0"/>
              <a:cs typeface="Courier New" panose="02070309020205020404" pitchFamily="49" charset="0"/>
            </a:endParaRPr>
          </a:p>
          <a:p>
            <a:pPr algn="just" eaLnBrk="0" hangingPunct="0"/>
            <a:r>
              <a:rPr lang="en-GB" sz="2200" dirty="0">
                <a:latin typeface="Courier New" panose="02070309020205020404" pitchFamily="49" charset="0"/>
                <a:cs typeface="Courier New" panose="02070309020205020404" pitchFamily="49" charset="0"/>
              </a:rPr>
              <a:t>   if(</a:t>
            </a:r>
            <a:r>
              <a:rPr lang="en-GB" sz="2200" dirty="0" err="1">
                <a:latin typeface="Courier New" panose="02070309020205020404" pitchFamily="49" charset="0"/>
                <a:cs typeface="Courier New" panose="02070309020205020404" pitchFamily="49" charset="0"/>
              </a:rPr>
              <a:t>val</a:t>
            </a:r>
            <a:r>
              <a:rPr lang="en-GB" sz="2200" dirty="0">
                <a:latin typeface="Courier New" panose="02070309020205020404" pitchFamily="49" charset="0"/>
                <a:cs typeface="Courier New" panose="02070309020205020404" pitchFamily="49" charset="0"/>
              </a:rPr>
              <a:t> % 2 == 0):</a:t>
            </a:r>
          </a:p>
          <a:p>
            <a:pPr algn="just" eaLnBrk="0" hangingPunct="0"/>
            <a:r>
              <a:rPr lang="en-GB" sz="2200" dirty="0">
                <a:latin typeface="Courier New" panose="02070309020205020404" pitchFamily="49" charset="0"/>
                <a:cs typeface="Courier New" panose="02070309020205020404" pitchFamily="49" charset="0"/>
              </a:rPr>
              <a:t>      count = count+1</a:t>
            </a:r>
          </a:p>
          <a:p>
            <a:pPr algn="just" eaLnBrk="0" hangingPunct="0"/>
            <a:endParaRPr lang="en-GB" sz="1700" dirty="0">
              <a:solidFill>
                <a:srgbClr val="FF0000"/>
              </a:solidFill>
              <a:latin typeface="Courier New" panose="02070309020205020404" pitchFamily="49" charset="0"/>
              <a:cs typeface="Courier New" panose="02070309020205020404" pitchFamily="49" charset="0"/>
            </a:endParaRPr>
          </a:p>
          <a:p>
            <a:pPr algn="just" eaLnBrk="0" hangingPunct="0"/>
            <a:r>
              <a:rPr lang="en-GB" sz="1700" dirty="0">
                <a:solidFill>
                  <a:srgbClr val="FF0000"/>
                </a:solidFill>
                <a:latin typeface="Courier New" panose="02070309020205020404" pitchFamily="49" charset="0"/>
                <a:cs typeface="Courier New" panose="02070309020205020404" pitchFamily="49" charset="0"/>
              </a:rPr>
              <a:t>#a blank line is recommended at the end of loops</a:t>
            </a:r>
            <a:endParaRPr lang="en-GB" sz="1700" dirty="0">
              <a:latin typeface="Courier New" panose="02070309020205020404" pitchFamily="49" charset="0"/>
              <a:cs typeface="Courier New" panose="02070309020205020404" pitchFamily="49" charset="0"/>
            </a:endParaRPr>
          </a:p>
          <a:p>
            <a:pPr algn="just" eaLnBrk="0" hangingPunct="0"/>
            <a:r>
              <a:rPr lang="en-GB" sz="2200" dirty="0">
                <a:latin typeface="Courier New" panose="02070309020205020404" pitchFamily="49" charset="0"/>
                <a:cs typeface="Courier New" panose="02070309020205020404" pitchFamily="49" charset="0"/>
              </a:rPr>
              <a:t>print(count)</a:t>
            </a:r>
            <a:endParaRPr lang="es-ES_tradnl" sz="2200" dirty="0">
              <a:latin typeface="Courier New" panose="02070309020205020404" pitchFamily="49" charset="0"/>
              <a:cs typeface="Courier New" panose="02070309020205020404" pitchFamily="49" charset="0"/>
            </a:endParaRPr>
          </a:p>
          <a:p>
            <a:pPr algn="just" eaLnBrk="0" hangingPunct="0"/>
            <a:endParaRPr lang="es-ES_tradnl" sz="2200" dirty="0">
              <a:latin typeface="Courier New" panose="02070309020205020404" pitchFamily="49" charset="0"/>
              <a:cs typeface="Courier New" panose="02070309020205020404" pitchFamily="49" charset="0"/>
            </a:endParaRPr>
          </a:p>
          <a:p>
            <a:pPr algn="just" eaLnBrk="0" hangingPunct="0"/>
            <a:r>
              <a:rPr lang="es-ES_tradnl" sz="1700" dirty="0">
                <a:solidFill>
                  <a:schemeClr val="bg2">
                    <a:lumMod val="75000"/>
                  </a:schemeClr>
                </a:solidFill>
                <a:latin typeface="Courier New" panose="02070309020205020404" pitchFamily="49" charset="0"/>
                <a:cs typeface="Courier New" panose="02070309020205020404" pitchFamily="49" charset="0"/>
              </a:rPr>
              <a:t>R CODE EXAMPLE EQUIVALENT:</a:t>
            </a:r>
          </a:p>
          <a:p>
            <a:pPr algn="just" eaLnBrk="0" hangingPunct="0"/>
            <a:r>
              <a:rPr lang="es-ES_tradnl" sz="1700" dirty="0">
                <a:solidFill>
                  <a:schemeClr val="bg2">
                    <a:lumMod val="75000"/>
                  </a:schemeClr>
                </a:solidFill>
                <a:latin typeface="Courier New" panose="02070309020205020404" pitchFamily="49" charset="0"/>
                <a:cs typeface="Courier New" panose="02070309020205020404" pitchFamily="49" charset="0"/>
              </a:rPr>
              <a:t># </a:t>
            </a:r>
            <a:r>
              <a:rPr lang="en-US" sz="1000" dirty="0">
                <a:solidFill>
                  <a:schemeClr val="bg2">
                    <a:lumMod val="75000"/>
                  </a:schemeClr>
                </a:solidFill>
                <a:latin typeface="Courier New" panose="02070309020205020404" pitchFamily="49" charset="0"/>
                <a:cs typeface="Courier New" panose="02070309020205020404" pitchFamily="49" charset="0"/>
              </a:rPr>
              <a:t>Below is an example to count the number of even numbers in a vector.</a:t>
            </a:r>
            <a:endParaRPr lang="es-ES_tradnl" sz="2900" dirty="0">
              <a:solidFill>
                <a:schemeClr val="bg2">
                  <a:lumMod val="75000"/>
                </a:schemeClr>
              </a:solidFill>
            </a:endParaRP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x &lt;- c(2,5,3,9,8,11,6)</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count &lt;- 0</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for (</a:t>
            </a:r>
            <a:r>
              <a:rPr lang="en-US" sz="1700" dirty="0" err="1">
                <a:solidFill>
                  <a:schemeClr val="bg2">
                    <a:lumMod val="75000"/>
                  </a:schemeClr>
                </a:solidFill>
                <a:latin typeface="Courier New" panose="02070309020205020404" pitchFamily="49" charset="0"/>
                <a:cs typeface="Courier New" panose="02070309020205020404" pitchFamily="49" charset="0"/>
              </a:rPr>
              <a:t>val</a:t>
            </a:r>
            <a:r>
              <a:rPr lang="en-US" sz="1700" dirty="0">
                <a:solidFill>
                  <a:schemeClr val="bg2">
                    <a:lumMod val="75000"/>
                  </a:schemeClr>
                </a:solidFill>
                <a:latin typeface="Courier New" panose="02070309020205020404" pitchFamily="49" charset="0"/>
                <a:cs typeface="Courier New" panose="02070309020205020404" pitchFamily="49" charset="0"/>
              </a:rPr>
              <a:t> in x) {</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   if(</a:t>
            </a:r>
            <a:r>
              <a:rPr lang="en-US" sz="1700" dirty="0" err="1">
                <a:solidFill>
                  <a:schemeClr val="bg2">
                    <a:lumMod val="75000"/>
                  </a:schemeClr>
                </a:solidFill>
                <a:latin typeface="Courier New" panose="02070309020205020404" pitchFamily="49" charset="0"/>
                <a:cs typeface="Courier New" panose="02070309020205020404" pitchFamily="49" charset="0"/>
              </a:rPr>
              <a:t>val</a:t>
            </a:r>
            <a:r>
              <a:rPr lang="en-US" sz="1700" dirty="0">
                <a:solidFill>
                  <a:schemeClr val="bg2">
                    <a:lumMod val="75000"/>
                  </a:schemeClr>
                </a:solidFill>
                <a:latin typeface="Courier New" panose="02070309020205020404" pitchFamily="49" charset="0"/>
                <a:cs typeface="Courier New" panose="02070309020205020404" pitchFamily="49" charset="0"/>
              </a:rPr>
              <a:t> %% 2 == 0) {</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      count = count+1</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   }</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a:t>
            </a:r>
          </a:p>
          <a:p>
            <a:pPr algn="just" eaLnBrk="0" hangingPunct="0"/>
            <a:r>
              <a:rPr lang="en-US" sz="1700" dirty="0">
                <a:solidFill>
                  <a:schemeClr val="bg2">
                    <a:lumMod val="75000"/>
                  </a:schemeClr>
                </a:solidFill>
                <a:latin typeface="Courier New" panose="02070309020205020404" pitchFamily="49" charset="0"/>
                <a:cs typeface="Courier New" panose="02070309020205020404" pitchFamily="49" charset="0"/>
              </a:rPr>
              <a:t>print(count)</a:t>
            </a:r>
            <a:endParaRPr lang="es-ES_tradnl" sz="1700" dirty="0">
              <a:solidFill>
                <a:schemeClr val="bg2">
                  <a:lumMod val="75000"/>
                </a:schemeClr>
              </a:solidFill>
              <a:latin typeface="Courier New" panose="02070309020205020404" pitchFamily="49" charset="0"/>
              <a:cs typeface="Courier New" panose="02070309020205020404" pitchFamily="49" charset="0"/>
            </a:endParaRPr>
          </a:p>
        </p:txBody>
      </p:sp>
      <p:sp>
        <p:nvSpPr>
          <p:cNvPr id="20" name="2 Elipse">
            <a:extLst>
              <a:ext uri="{FF2B5EF4-FFF2-40B4-BE49-F238E27FC236}">
                <a16:creationId xmlns:a16="http://schemas.microsoft.com/office/drawing/2014/main" id="{82E22682-2F56-424B-9A3C-43095B7F3580}"/>
              </a:ext>
            </a:extLst>
          </p:cNvPr>
          <p:cNvSpPr/>
          <p:nvPr/>
        </p:nvSpPr>
        <p:spPr>
          <a:xfrm>
            <a:off x="6497683" y="8229600"/>
            <a:ext cx="2777067" cy="635000"/>
          </a:xfrm>
          <a:prstGeom prst="ellipse">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900" dirty="0"/>
              <a:t>END</a:t>
            </a:r>
          </a:p>
        </p:txBody>
      </p:sp>
      <p:sp>
        <p:nvSpPr>
          <p:cNvPr id="4" name="Rectángulo 3">
            <a:extLst>
              <a:ext uri="{FF2B5EF4-FFF2-40B4-BE49-F238E27FC236}">
                <a16:creationId xmlns:a16="http://schemas.microsoft.com/office/drawing/2014/main" id="{5A762240-5358-4E45-A660-3D1AB6522770}"/>
              </a:ext>
            </a:extLst>
          </p:cNvPr>
          <p:cNvSpPr/>
          <p:nvPr/>
        </p:nvSpPr>
        <p:spPr>
          <a:xfrm>
            <a:off x="5568246" y="3953086"/>
            <a:ext cx="308098" cy="384723"/>
          </a:xfrm>
          <a:prstGeom prst="rect">
            <a:avLst/>
          </a:prstGeom>
        </p:spPr>
        <p:txBody>
          <a:bodyPr wrap="none" lIns="91440" tIns="45721" rIns="91440" bIns="45721">
            <a:spAutoFit/>
          </a:bodyPr>
          <a:lstStyle/>
          <a:p>
            <a:r>
              <a:rPr lang="es-AR" sz="1900" dirty="0"/>
              <a:t>2</a:t>
            </a:r>
            <a:endParaRPr lang="es-ES" sz="1900" dirty="0"/>
          </a:p>
        </p:txBody>
      </p:sp>
      <p:sp>
        <p:nvSpPr>
          <p:cNvPr id="5" name="Rectángulo 4">
            <a:extLst>
              <a:ext uri="{FF2B5EF4-FFF2-40B4-BE49-F238E27FC236}">
                <a16:creationId xmlns:a16="http://schemas.microsoft.com/office/drawing/2014/main" id="{10BBF508-02D2-404F-9DCB-4F8EE8A960CF}"/>
              </a:ext>
            </a:extLst>
          </p:cNvPr>
          <p:cNvSpPr/>
          <p:nvPr/>
        </p:nvSpPr>
        <p:spPr>
          <a:xfrm>
            <a:off x="5897786" y="3953086"/>
            <a:ext cx="476412" cy="384723"/>
          </a:xfrm>
          <a:prstGeom prst="rect">
            <a:avLst/>
          </a:prstGeom>
        </p:spPr>
        <p:txBody>
          <a:bodyPr wrap="none" lIns="91440" tIns="45721" rIns="91440" bIns="45721">
            <a:spAutoFit/>
          </a:bodyPr>
          <a:lstStyle/>
          <a:p>
            <a:r>
              <a:rPr lang="es-AR" sz="1900" dirty="0"/>
              <a:t>3…</a:t>
            </a:r>
            <a:endParaRPr lang="es-ES" sz="1900" dirty="0"/>
          </a:p>
        </p:txBody>
      </p:sp>
      <p:sp>
        <p:nvSpPr>
          <p:cNvPr id="6" name="Rectángulo 5">
            <a:extLst>
              <a:ext uri="{FF2B5EF4-FFF2-40B4-BE49-F238E27FC236}">
                <a16:creationId xmlns:a16="http://schemas.microsoft.com/office/drawing/2014/main" id="{3D76FC31-22B9-44AD-B19E-CB77D534BDCB}"/>
              </a:ext>
            </a:extLst>
          </p:cNvPr>
          <p:cNvSpPr/>
          <p:nvPr/>
        </p:nvSpPr>
        <p:spPr>
          <a:xfrm>
            <a:off x="6335459" y="3941115"/>
            <a:ext cx="341760" cy="384723"/>
          </a:xfrm>
          <a:prstGeom prst="rect">
            <a:avLst/>
          </a:prstGeom>
        </p:spPr>
        <p:txBody>
          <a:bodyPr wrap="none" lIns="91440" tIns="45721" rIns="91440" bIns="45721">
            <a:spAutoFit/>
          </a:bodyPr>
          <a:lstStyle/>
          <a:p>
            <a:r>
              <a:rPr lang="es-AR" sz="1900" dirty="0"/>
              <a:t>N</a:t>
            </a:r>
            <a:endParaRPr lang="es-ES" sz="1900" dirty="0"/>
          </a:p>
        </p:txBody>
      </p:sp>
      <p:sp>
        <p:nvSpPr>
          <p:cNvPr id="22" name="Rectangle 21"/>
          <p:cNvSpPr/>
          <p:nvPr/>
        </p:nvSpPr>
        <p:spPr>
          <a:xfrm>
            <a:off x="10048213" y="5532107"/>
            <a:ext cx="8128000" cy="438947"/>
          </a:xfrm>
          <a:prstGeom prst="rect">
            <a:avLst/>
          </a:prstGeom>
        </p:spPr>
        <p:txBody>
          <a:bodyPr lIns="145143" tIns="72571" rIns="145143" bIns="72571">
            <a:spAutoFit/>
          </a:bodyPr>
          <a:lstStyle/>
          <a:p>
            <a:endParaRPr lang="en-GB"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4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1000"/>
                                  </p:stCondLst>
                                  <p:childTnLst>
                                    <p:set>
                                      <p:cBhvr>
                                        <p:cTn id="49" dur="1" fill="hold">
                                          <p:stCondLst>
                                            <p:cond delay="0"/>
                                          </p:stCondLst>
                                        </p:cTn>
                                        <p:tgtEl>
                                          <p:spTgt spid="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033"/>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7" grpId="0" animBg="1"/>
      <p:bldP spid="19476" grpId="0"/>
      <p:bldP spid="1033" grpId="0" animBg="1"/>
      <p:bldP spid="39" grpId="0"/>
      <p:bldP spid="20" grpId="0" animBg="1"/>
      <p:bldP spid="4" grpId="0"/>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077C6C08-A6BD-46C3-9E4F-F280FDE609AB}"/>
              </a:ext>
            </a:extLst>
          </p:cNvPr>
          <p:cNvSpPr>
            <a:spLocks noChangeArrowheads="1"/>
          </p:cNvSpPr>
          <p:nvPr/>
        </p:nvSpPr>
        <p:spPr bwMode="gray">
          <a:xfrm>
            <a:off x="1215234" y="443541"/>
            <a:ext cx="1299845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defTabSz="1042988">
              <a:lnSpc>
                <a:spcPct val="90000"/>
              </a:lnSpc>
              <a:defRPr>
                <a:solidFill>
                  <a:srgbClr val="FF0000"/>
                </a:solidFill>
                <a:latin typeface="Arial" panose="020B0604020202020204" pitchFamily="34" charset="0"/>
              </a:defRPr>
            </a:lvl1pPr>
            <a:lvl2pPr marL="742950" indent="-285750" defTabSz="1042988">
              <a:lnSpc>
                <a:spcPct val="90000"/>
              </a:lnSpc>
              <a:defRPr>
                <a:solidFill>
                  <a:srgbClr val="FF0000"/>
                </a:solidFill>
                <a:latin typeface="Arial" panose="020B0604020202020204" pitchFamily="34" charset="0"/>
              </a:defRPr>
            </a:lvl2pPr>
            <a:lvl3pPr marL="1143000" indent="-228600" defTabSz="1042988">
              <a:lnSpc>
                <a:spcPct val="90000"/>
              </a:lnSpc>
              <a:defRPr>
                <a:solidFill>
                  <a:srgbClr val="FF0000"/>
                </a:solidFill>
                <a:latin typeface="Arial" panose="020B0604020202020204" pitchFamily="34" charset="0"/>
              </a:defRPr>
            </a:lvl3pPr>
            <a:lvl4pPr marL="1600200" indent="-228600" defTabSz="1042988">
              <a:lnSpc>
                <a:spcPct val="90000"/>
              </a:lnSpc>
              <a:defRPr>
                <a:solidFill>
                  <a:srgbClr val="FF0000"/>
                </a:solidFill>
                <a:latin typeface="Arial" panose="020B0604020202020204" pitchFamily="34" charset="0"/>
              </a:defRPr>
            </a:lvl4pPr>
            <a:lvl5pPr marL="2057400" indent="-228600" defTabSz="1042988">
              <a:lnSpc>
                <a:spcPct val="90000"/>
              </a:lnSpc>
              <a:defRPr>
                <a:solidFill>
                  <a:srgbClr val="FF0000"/>
                </a:solidFill>
                <a:latin typeface="Arial" panose="020B0604020202020204" pitchFamily="34" charset="0"/>
              </a:defRPr>
            </a:lvl5pPr>
            <a:lvl6pPr marL="2514600" indent="-228600" defTabSz="1042988" eaLnBrk="0" fontAlgn="base" hangingPunct="0">
              <a:lnSpc>
                <a:spcPct val="90000"/>
              </a:lnSpc>
              <a:spcBef>
                <a:spcPct val="0"/>
              </a:spcBef>
              <a:spcAft>
                <a:spcPct val="0"/>
              </a:spcAft>
              <a:defRPr>
                <a:solidFill>
                  <a:srgbClr val="FF0000"/>
                </a:solidFill>
                <a:latin typeface="Arial" panose="020B0604020202020204" pitchFamily="34" charset="0"/>
              </a:defRPr>
            </a:lvl6pPr>
            <a:lvl7pPr marL="2971800" indent="-228600" defTabSz="1042988" eaLnBrk="0" fontAlgn="base" hangingPunct="0">
              <a:lnSpc>
                <a:spcPct val="90000"/>
              </a:lnSpc>
              <a:spcBef>
                <a:spcPct val="0"/>
              </a:spcBef>
              <a:spcAft>
                <a:spcPct val="0"/>
              </a:spcAft>
              <a:defRPr>
                <a:solidFill>
                  <a:srgbClr val="FF0000"/>
                </a:solidFill>
                <a:latin typeface="Arial" panose="020B0604020202020204" pitchFamily="34" charset="0"/>
              </a:defRPr>
            </a:lvl7pPr>
            <a:lvl8pPr marL="3429000" indent="-228600" defTabSz="1042988" eaLnBrk="0" fontAlgn="base" hangingPunct="0">
              <a:lnSpc>
                <a:spcPct val="90000"/>
              </a:lnSpc>
              <a:spcBef>
                <a:spcPct val="0"/>
              </a:spcBef>
              <a:spcAft>
                <a:spcPct val="0"/>
              </a:spcAft>
              <a:defRPr>
                <a:solidFill>
                  <a:srgbClr val="FF0000"/>
                </a:solidFill>
                <a:latin typeface="Arial" panose="020B0604020202020204" pitchFamily="34" charset="0"/>
              </a:defRPr>
            </a:lvl8pPr>
            <a:lvl9pPr marL="3886200" indent="-228600" defTabSz="1042988" eaLnBrk="0" fontAlgn="base" hangingPunct="0">
              <a:lnSpc>
                <a:spcPct val="90000"/>
              </a:lnSpc>
              <a:spcBef>
                <a:spcPct val="0"/>
              </a:spcBef>
              <a:spcAft>
                <a:spcPct val="0"/>
              </a:spcAft>
              <a:defRPr>
                <a:solidFill>
                  <a:srgbClr val="FF0000"/>
                </a:solidFill>
                <a:latin typeface="Arial" panose="020B0604020202020204" pitchFamily="34" charset="0"/>
              </a:defRPr>
            </a:lvl9pPr>
          </a:lstStyle>
          <a:p>
            <a:pPr algn="ctr"/>
            <a:r>
              <a:rPr lang="es-ES" altLang="en-US" sz="4400" i="1" dirty="0">
                <a:solidFill>
                  <a:schemeClr val="accent2">
                    <a:lumMod val="50000"/>
                  </a:schemeClr>
                </a:solidFill>
              </a:rPr>
              <a:t>EJERCICIO</a:t>
            </a:r>
            <a:endParaRPr lang="en-GB" altLang="en-US" sz="4400" i="1" dirty="0">
              <a:solidFill>
                <a:schemeClr val="accent2">
                  <a:lumMod val="50000"/>
                </a:schemeClr>
              </a:solidFill>
            </a:endParaRPr>
          </a:p>
        </p:txBody>
      </p:sp>
      <p:pic>
        <p:nvPicPr>
          <p:cNvPr id="5" name="Imagen 4">
            <a:extLst>
              <a:ext uri="{FF2B5EF4-FFF2-40B4-BE49-F238E27FC236}">
                <a16:creationId xmlns:a16="http://schemas.microsoft.com/office/drawing/2014/main" id="{E92AA405-32F0-4840-A654-F31474EA14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923" y="-13136"/>
            <a:ext cx="2790085" cy="1479983"/>
          </a:xfrm>
          <a:prstGeom prst="rect">
            <a:avLst/>
          </a:prstGeom>
        </p:spPr>
      </p:pic>
      <p:sp>
        <p:nvSpPr>
          <p:cNvPr id="9" name="Rectángulo 8">
            <a:extLst>
              <a:ext uri="{FF2B5EF4-FFF2-40B4-BE49-F238E27FC236}">
                <a16:creationId xmlns:a16="http://schemas.microsoft.com/office/drawing/2014/main" id="{175CDFBF-092B-4EC4-B897-52F6E0DAB453}"/>
              </a:ext>
            </a:extLst>
          </p:cNvPr>
          <p:cNvSpPr/>
          <p:nvPr/>
        </p:nvSpPr>
        <p:spPr>
          <a:xfrm>
            <a:off x="575163" y="2747797"/>
            <a:ext cx="13537052" cy="2916548"/>
          </a:xfrm>
          <a:prstGeom prst="rect">
            <a:avLst/>
          </a:prstGeom>
        </p:spPr>
        <p:txBody>
          <a:bodyPr wrap="square" lIns="145143" tIns="72571" rIns="145143" bIns="72571">
            <a:spAutoFit/>
          </a:bodyPr>
          <a:lstStyle/>
          <a:p>
            <a:pPr marL="1269999" lvl="1" indent="-544285">
              <a:buFont typeface="Arial" panose="020B0604020202020204" pitchFamily="34" charset="0"/>
              <a:buChar char="•"/>
            </a:pPr>
            <a:r>
              <a:rPr lang="es-ES" sz="3600" b="1" dirty="0">
                <a:solidFill>
                  <a:srgbClr val="000066"/>
                </a:solidFill>
                <a:latin typeface="Arial" pitchFamily="34" charset="0"/>
              </a:rPr>
              <a:t>Escribir un programa que encuentre todos los números que son divisibles por 7 pero que no son múltiplos de 5, entre 2000 y 3200 (ambos incluidos).</a:t>
            </a:r>
          </a:p>
          <a:p>
            <a:pPr marL="1269999" lvl="1" indent="-544285">
              <a:buFont typeface="Arial" panose="020B0604020202020204" pitchFamily="34" charset="0"/>
              <a:buChar char="•"/>
            </a:pPr>
            <a:endParaRPr lang="es-ES" sz="3600" b="1" dirty="0">
              <a:solidFill>
                <a:srgbClr val="000066"/>
              </a:solidFill>
              <a:latin typeface="Arial" pitchFamily="34" charset="0"/>
            </a:endParaRPr>
          </a:p>
          <a:p>
            <a:pPr marL="1269999" lvl="1" indent="-544285">
              <a:buFont typeface="Arial" panose="020B0604020202020204" pitchFamily="34" charset="0"/>
              <a:buChar char="•"/>
            </a:pPr>
            <a:r>
              <a:rPr lang="es-ES" sz="3600" b="1" dirty="0">
                <a:solidFill>
                  <a:srgbClr val="000066"/>
                </a:solidFill>
                <a:latin typeface="Arial" pitchFamily="34" charset="0"/>
              </a:rPr>
              <a:t>Sugerencia: para bucle </a:t>
            </a:r>
            <a:r>
              <a:rPr lang="es-ES" sz="3600" b="1" dirty="0" err="1">
                <a:solidFill>
                  <a:srgbClr val="000066"/>
                </a:solidFill>
                <a:latin typeface="Arial" pitchFamily="34" charset="0"/>
              </a:rPr>
              <a:t>for</a:t>
            </a:r>
            <a:r>
              <a:rPr lang="es-ES" sz="3600" b="1" dirty="0">
                <a:solidFill>
                  <a:srgbClr val="000066"/>
                </a:solidFill>
                <a:latin typeface="Arial" pitchFamily="34" charset="0"/>
              </a:rPr>
              <a:t> y la función </a:t>
            </a:r>
            <a:r>
              <a:rPr lang="es-ES" sz="3600" b="1" dirty="0" err="1">
                <a:solidFill>
                  <a:srgbClr val="000066"/>
                </a:solidFill>
                <a:latin typeface="Arial" pitchFamily="34" charset="0"/>
              </a:rPr>
              <a:t>range</a:t>
            </a:r>
            <a:r>
              <a:rPr lang="es-ES" sz="3600" b="1" dirty="0">
                <a:solidFill>
                  <a:srgbClr val="000066"/>
                </a:solidFill>
                <a:latin typeface="Arial" pitchFamily="34" charset="0"/>
              </a:rPr>
              <a:t>()</a:t>
            </a:r>
            <a:endParaRPr lang="en-US" sz="3600" b="1" dirty="0">
              <a:solidFill>
                <a:srgbClr val="000066"/>
              </a:solidFill>
              <a:latin typeface="Arial" pitchFamily="34" charset="0"/>
            </a:endParaRPr>
          </a:p>
        </p:txBody>
      </p:sp>
    </p:spTree>
    <p:extLst>
      <p:ext uri="{BB962C8B-B14F-4D97-AF65-F5344CB8AC3E}">
        <p14:creationId xmlns:p14="http://schemas.microsoft.com/office/powerpoint/2010/main" val="1542707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a:xfrm>
            <a:off x="11709401" y="8530170"/>
            <a:ext cx="3793067" cy="276999"/>
          </a:xfrm>
        </p:spPr>
        <p:txBody>
          <a:bodyPr/>
          <a:lstStyle/>
          <a:p>
            <a:pPr>
              <a:defRPr/>
            </a:pPr>
            <a:fld id="{7CC4FCD8-DB7B-473F-A005-DBBB7AF23EA7}" type="slidenum">
              <a:rPr lang="es-ES"/>
              <a:pPr>
                <a:defRPr/>
              </a:pPr>
              <a:t>37</a:t>
            </a:fld>
            <a:endParaRPr lang="es-ES" dirty="0"/>
          </a:p>
        </p:txBody>
      </p:sp>
      <p:sp>
        <p:nvSpPr>
          <p:cNvPr id="16391" name="6 CuadroTexto"/>
          <p:cNvSpPr txBox="1">
            <a:spLocks noChangeArrowheads="1"/>
          </p:cNvSpPr>
          <p:nvPr/>
        </p:nvSpPr>
        <p:spPr bwMode="auto">
          <a:xfrm>
            <a:off x="1216380" y="1285955"/>
            <a:ext cx="13532555" cy="1500776"/>
          </a:xfrm>
          <a:prstGeom prst="rect">
            <a:avLst/>
          </a:prstGeom>
          <a:noFill/>
          <a:ln w="9525">
            <a:noFill/>
            <a:miter lim="800000"/>
            <a:headEnd/>
            <a:tailEnd/>
          </a:ln>
        </p:spPr>
        <p:txBody>
          <a:bodyPr lIns="145143" tIns="72571" rIns="145143" bIns="72571">
            <a:spAutoFit/>
          </a:bodyPr>
          <a:lstStyle/>
          <a:p>
            <a:pPr algn="just" eaLnBrk="0" hangingPunct="0"/>
            <a:r>
              <a:rPr lang="en-US" sz="2200" b="1" dirty="0"/>
              <a:t>Switch case (multiple alternative): </a:t>
            </a:r>
            <a:r>
              <a:rPr lang="en-US" sz="2200" dirty="0"/>
              <a:t>A condition or expression that can take “n” values is evaluated. According to the value that the expression has at each moment, the actions corresponding to the value are executed. The value with which the expression is compared will depend on the languages, on whatever that value is. In general, that value can be a constant value, a range of values, or even another condition.</a:t>
            </a:r>
            <a:r>
              <a:rPr lang="es-ES_tradnl" sz="2200" dirty="0"/>
              <a:t> </a:t>
            </a:r>
          </a:p>
        </p:txBody>
      </p:sp>
      <p:grpSp>
        <p:nvGrpSpPr>
          <p:cNvPr id="2" name="5 Grupo"/>
          <p:cNvGrpSpPr>
            <a:grpSpLocks/>
          </p:cNvGrpSpPr>
          <p:nvPr/>
        </p:nvGrpSpPr>
        <p:grpSpPr bwMode="auto">
          <a:xfrm>
            <a:off x="3043372" y="4261875"/>
            <a:ext cx="2777067" cy="1983317"/>
            <a:chOff x="390525" y="0"/>
            <a:chExt cx="1561509" cy="1488566"/>
          </a:xfrm>
        </p:grpSpPr>
        <p:sp>
          <p:nvSpPr>
            <p:cNvPr id="44" name="4 Decisión"/>
            <p:cNvSpPr/>
            <p:nvPr/>
          </p:nvSpPr>
          <p:spPr>
            <a:xfrm>
              <a:off x="390525" y="0"/>
              <a:ext cx="1561509" cy="867403"/>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sz="1700" dirty="0" err="1"/>
                <a:t>Expression</a:t>
              </a:r>
              <a:r>
                <a:rPr lang="es-AR" sz="1700" dirty="0"/>
                <a:t> </a:t>
              </a:r>
              <a:r>
                <a:rPr lang="es-AR" sz="1700" dirty="0" err="1"/>
                <a:t>or</a:t>
              </a:r>
              <a:r>
                <a:rPr lang="es-AR" sz="1700" dirty="0"/>
                <a:t> </a:t>
              </a:r>
              <a:r>
                <a:rPr lang="es-AR" sz="1700" dirty="0" err="1"/>
                <a:t>condition</a:t>
              </a:r>
              <a:endParaRPr lang="es-AR" sz="1700" dirty="0"/>
            </a:p>
          </p:txBody>
        </p:sp>
        <p:cxnSp>
          <p:nvCxnSpPr>
            <p:cNvPr id="46" name="8 Conector recto de flecha"/>
            <p:cNvCxnSpPr/>
            <p:nvPr/>
          </p:nvCxnSpPr>
          <p:spPr bwMode="auto">
            <a:xfrm>
              <a:off x="1171280" y="848339"/>
              <a:ext cx="0" cy="6402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7" name="8 Conector recto de flecha"/>
          <p:cNvCxnSpPr/>
          <p:nvPr/>
        </p:nvCxnSpPr>
        <p:spPr bwMode="auto">
          <a:xfrm>
            <a:off x="4431904" y="3899926"/>
            <a:ext cx="0" cy="3619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3 Rectángulo"/>
          <p:cNvSpPr/>
          <p:nvPr/>
        </p:nvSpPr>
        <p:spPr>
          <a:xfrm>
            <a:off x="63104" y="6245193"/>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Value</a:t>
            </a:r>
            <a:r>
              <a:rPr lang="es-AR" sz="1700" dirty="0"/>
              <a:t> 1:</a:t>
            </a:r>
          </a:p>
          <a:p>
            <a:pPr algn="ctr">
              <a:defRPr/>
            </a:pPr>
            <a:r>
              <a:rPr lang="es-AR" sz="1700" dirty="0" err="1"/>
              <a:t>Action</a:t>
            </a:r>
            <a:r>
              <a:rPr lang="es-AR" sz="1700" dirty="0"/>
              <a:t> 1</a:t>
            </a:r>
          </a:p>
        </p:txBody>
      </p:sp>
      <p:sp>
        <p:nvSpPr>
          <p:cNvPr id="20" name="3 Rectángulo"/>
          <p:cNvSpPr/>
          <p:nvPr/>
        </p:nvSpPr>
        <p:spPr>
          <a:xfrm>
            <a:off x="6929573" y="6245193"/>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Value</a:t>
            </a:r>
            <a:r>
              <a:rPr lang="es-AR" sz="1700" dirty="0"/>
              <a:t> n:</a:t>
            </a:r>
          </a:p>
          <a:p>
            <a:pPr algn="ctr">
              <a:defRPr/>
            </a:pPr>
            <a:r>
              <a:rPr lang="es-AR" sz="1700" dirty="0" err="1"/>
              <a:t>Action</a:t>
            </a:r>
            <a:r>
              <a:rPr lang="es-AR" sz="1700" dirty="0"/>
              <a:t> “n”</a:t>
            </a:r>
          </a:p>
        </p:txBody>
      </p:sp>
      <p:sp>
        <p:nvSpPr>
          <p:cNvPr id="27" name="3 Rectángulo"/>
          <p:cNvSpPr/>
          <p:nvPr/>
        </p:nvSpPr>
        <p:spPr>
          <a:xfrm>
            <a:off x="3043372" y="6245193"/>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Value</a:t>
            </a:r>
            <a:r>
              <a:rPr lang="es-AR" sz="1700" dirty="0"/>
              <a:t> 2:</a:t>
            </a:r>
          </a:p>
          <a:p>
            <a:pPr algn="ctr">
              <a:defRPr/>
            </a:pPr>
            <a:r>
              <a:rPr lang="es-AR" sz="1700" dirty="0" err="1"/>
              <a:t>Action</a:t>
            </a:r>
            <a:r>
              <a:rPr lang="es-AR" sz="1700" dirty="0"/>
              <a:t> 2</a:t>
            </a:r>
          </a:p>
        </p:txBody>
      </p:sp>
      <p:sp>
        <p:nvSpPr>
          <p:cNvPr id="35" name="34 Flecha izquierda y derecha"/>
          <p:cNvSpPr/>
          <p:nvPr/>
        </p:nvSpPr>
        <p:spPr>
          <a:xfrm>
            <a:off x="7018342" y="4748708"/>
            <a:ext cx="1069623" cy="3069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lIns="145143" tIns="72571" rIns="145143" bIns="72571" anchor="ctr"/>
          <a:lstStyle/>
          <a:p>
            <a:pPr algn="ctr">
              <a:defRPr/>
            </a:pPr>
            <a:endParaRPr lang="en-GB"/>
          </a:p>
        </p:txBody>
      </p:sp>
      <p:sp>
        <p:nvSpPr>
          <p:cNvPr id="36" name="Rectangle 11"/>
          <p:cNvSpPr>
            <a:spLocks noChangeArrowheads="1"/>
          </p:cNvSpPr>
          <p:nvPr/>
        </p:nvSpPr>
        <p:spPr bwMode="auto">
          <a:xfrm>
            <a:off x="832556" y="539553"/>
            <a:ext cx="14720268" cy="423558"/>
          </a:xfrm>
          <a:prstGeom prst="rect">
            <a:avLst/>
          </a:prstGeom>
          <a:solidFill>
            <a:srgbClr val="00FFFF">
              <a:alpha val="56000"/>
            </a:srgbClr>
          </a:solidFill>
          <a:ln w="9525">
            <a:noFill/>
            <a:miter lim="800000"/>
            <a:headEnd/>
            <a:tailEnd/>
          </a:ln>
          <a:effectLst/>
        </p:spPr>
        <p:txBody>
          <a:bodyPr wrap="square" lIns="145143" tIns="72571" rIns="145143" bIns="72571">
            <a:spAutoFit/>
          </a:bodyPr>
          <a:lstStyle/>
          <a:p>
            <a:pPr>
              <a:defRPr/>
            </a:pPr>
            <a:r>
              <a:rPr lang="es-ES" b="1" dirty="0"/>
              <a:t>SWITCH - </a:t>
            </a:r>
            <a:r>
              <a:rPr lang="es-ES" b="1" dirty="0" err="1"/>
              <a:t>Selective</a:t>
            </a:r>
            <a:r>
              <a:rPr lang="es-ES" b="1" dirty="0"/>
              <a:t> Control </a:t>
            </a:r>
            <a:r>
              <a:rPr lang="es-ES" b="1" dirty="0" err="1"/>
              <a:t>Structures</a:t>
            </a:r>
            <a:r>
              <a:rPr lang="es-ES" b="1" dirty="0"/>
              <a:t>.</a:t>
            </a:r>
            <a:endParaRPr lang="es-ES" sz="4000" dirty="0">
              <a:effectLst>
                <a:outerShdw blurRad="38100" dist="38100" dir="2700000" algn="tl">
                  <a:srgbClr val="FFFFFF"/>
                </a:outerShdw>
              </a:effectLst>
            </a:endParaRPr>
          </a:p>
        </p:txBody>
      </p:sp>
      <p:cxnSp>
        <p:nvCxnSpPr>
          <p:cNvPr id="37" name="8 Conector recto de flecha"/>
          <p:cNvCxnSpPr/>
          <p:nvPr/>
        </p:nvCxnSpPr>
        <p:spPr bwMode="auto">
          <a:xfrm>
            <a:off x="1403660" y="5883242"/>
            <a:ext cx="0" cy="3619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8 Conector recto de flecha"/>
          <p:cNvCxnSpPr/>
          <p:nvPr/>
        </p:nvCxnSpPr>
        <p:spPr bwMode="auto">
          <a:xfrm>
            <a:off x="8318105" y="5898059"/>
            <a:ext cx="0" cy="3598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flipH="1">
            <a:off x="1403660" y="5883241"/>
            <a:ext cx="6917266" cy="0"/>
          </a:xfrm>
          <a:prstGeom prst="line">
            <a:avLst/>
          </a:prstGeom>
        </p:spPr>
        <p:style>
          <a:lnRef idx="1">
            <a:schemeClr val="dk1"/>
          </a:lnRef>
          <a:fillRef idx="0">
            <a:schemeClr val="dk1"/>
          </a:fillRef>
          <a:effectRef idx="0">
            <a:schemeClr val="dk1"/>
          </a:effectRef>
          <a:fontRef idx="minor">
            <a:schemeClr val="tx1"/>
          </a:fontRef>
        </p:style>
      </p:cxnSp>
      <p:sp>
        <p:nvSpPr>
          <p:cNvPr id="16403" name="6 CuadroTexto"/>
          <p:cNvSpPr txBox="1">
            <a:spLocks noChangeArrowheads="1"/>
          </p:cNvSpPr>
          <p:nvPr/>
        </p:nvSpPr>
        <p:spPr bwMode="auto">
          <a:xfrm>
            <a:off x="5820437" y="6325625"/>
            <a:ext cx="1095022" cy="423558"/>
          </a:xfrm>
          <a:prstGeom prst="rect">
            <a:avLst/>
          </a:prstGeom>
          <a:noFill/>
          <a:ln w="9525">
            <a:noFill/>
            <a:miter lim="800000"/>
            <a:headEnd/>
            <a:tailEnd/>
          </a:ln>
        </p:spPr>
        <p:txBody>
          <a:bodyPr lIns="145143" tIns="72571" rIns="145143" bIns="72571">
            <a:spAutoFit/>
          </a:bodyPr>
          <a:lstStyle/>
          <a:p>
            <a:pPr algn="ctr" eaLnBrk="0" hangingPunct="0"/>
            <a:r>
              <a:rPr lang="es-ES_tradnl" b="1"/>
              <a:t>…</a:t>
            </a:r>
          </a:p>
        </p:txBody>
      </p:sp>
      <p:cxnSp>
        <p:nvCxnSpPr>
          <p:cNvPr id="40" name="8 Conector recto de flecha"/>
          <p:cNvCxnSpPr/>
          <p:nvPr/>
        </p:nvCxnSpPr>
        <p:spPr bwMode="auto">
          <a:xfrm>
            <a:off x="4431904" y="6816691"/>
            <a:ext cx="0" cy="8530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p:cNvCxnSpPr>
            <a:stCxn id="20" idx="2"/>
          </p:cNvCxnSpPr>
          <p:nvPr/>
        </p:nvCxnSpPr>
        <p:spPr>
          <a:xfrm>
            <a:off x="8318105" y="6816691"/>
            <a:ext cx="0" cy="319616"/>
          </a:xfrm>
          <a:prstGeom prst="line">
            <a:avLst/>
          </a:prstGeom>
        </p:spPr>
        <p:style>
          <a:lnRef idx="1">
            <a:schemeClr val="dk1"/>
          </a:lnRef>
          <a:fillRef idx="0">
            <a:schemeClr val="dk1"/>
          </a:fillRef>
          <a:effectRef idx="0">
            <a:schemeClr val="dk1"/>
          </a:effectRef>
          <a:fontRef idx="minor">
            <a:schemeClr val="tx1"/>
          </a:fontRef>
        </p:style>
      </p:cxnSp>
      <p:cxnSp>
        <p:nvCxnSpPr>
          <p:cNvPr id="14" name="13 Conector recto"/>
          <p:cNvCxnSpPr/>
          <p:nvPr/>
        </p:nvCxnSpPr>
        <p:spPr>
          <a:xfrm flipH="1">
            <a:off x="1403663" y="7136307"/>
            <a:ext cx="6914444" cy="0"/>
          </a:xfrm>
          <a:prstGeom prst="line">
            <a:avLst/>
          </a:prstGeom>
        </p:spPr>
        <p:style>
          <a:lnRef idx="1">
            <a:schemeClr val="dk1"/>
          </a:lnRef>
          <a:fillRef idx="0">
            <a:schemeClr val="dk1"/>
          </a:fillRef>
          <a:effectRef idx="0">
            <a:schemeClr val="dk1"/>
          </a:effectRef>
          <a:fontRef idx="minor">
            <a:schemeClr val="tx1"/>
          </a:fontRef>
        </p:style>
      </p:cxnSp>
      <p:cxnSp>
        <p:nvCxnSpPr>
          <p:cNvPr id="18" name="17 Conector recto"/>
          <p:cNvCxnSpPr/>
          <p:nvPr/>
        </p:nvCxnSpPr>
        <p:spPr>
          <a:xfrm flipV="1">
            <a:off x="1403660" y="6816691"/>
            <a:ext cx="0" cy="319616"/>
          </a:xfrm>
          <a:prstGeom prst="line">
            <a:avLst/>
          </a:prstGeom>
        </p:spPr>
        <p:style>
          <a:lnRef idx="1">
            <a:schemeClr val="dk1"/>
          </a:lnRef>
          <a:fillRef idx="0">
            <a:schemeClr val="dk1"/>
          </a:fillRef>
          <a:effectRef idx="0">
            <a:schemeClr val="dk1"/>
          </a:effectRef>
          <a:fontRef idx="minor">
            <a:schemeClr val="tx1"/>
          </a:fontRef>
        </p:style>
      </p:cxnSp>
      <p:sp>
        <p:nvSpPr>
          <p:cNvPr id="22" name="6 CuadroTexto">
            <a:extLst>
              <a:ext uri="{FF2B5EF4-FFF2-40B4-BE49-F238E27FC236}">
                <a16:creationId xmlns:a16="http://schemas.microsoft.com/office/drawing/2014/main" id="{D25022C8-7794-4F1B-ACD7-EC0165CD19CB}"/>
              </a:ext>
            </a:extLst>
          </p:cNvPr>
          <p:cNvSpPr txBox="1">
            <a:spLocks noChangeArrowheads="1"/>
          </p:cNvSpPr>
          <p:nvPr/>
        </p:nvSpPr>
        <p:spPr bwMode="auto">
          <a:xfrm>
            <a:off x="9598848" y="3131840"/>
            <a:ext cx="7106105" cy="4332321"/>
          </a:xfrm>
          <a:prstGeom prst="rect">
            <a:avLst/>
          </a:prstGeom>
          <a:noFill/>
          <a:ln w="9525">
            <a:noFill/>
            <a:miter lim="800000"/>
            <a:headEnd/>
            <a:tailEnd/>
          </a:ln>
        </p:spPr>
        <p:txBody>
          <a:bodyPr wrap="square" lIns="145143" tIns="72571" rIns="145143" bIns="72571">
            <a:spAutoFit/>
          </a:bodyPr>
          <a:lstStyle/>
          <a:p>
            <a:pPr algn="just" eaLnBrk="0" hangingPunct="0"/>
            <a:r>
              <a:rPr lang="es-ES_tradnl" sz="1700" dirty="0">
                <a:solidFill>
                  <a:schemeClr val="bg2">
                    <a:lumMod val="50000"/>
                  </a:schemeClr>
                </a:solidFill>
                <a:latin typeface="Courier New" panose="02070309020205020404" pitchFamily="49" charset="0"/>
                <a:cs typeface="Courier New" panose="02070309020205020404" pitchFamily="49" charset="0"/>
              </a:rPr>
              <a:t>GENERIC SINTAX IN R</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switch(expression, case1, case2, case3....)</a:t>
            </a:r>
          </a:p>
          <a:p>
            <a:pPr algn="just" eaLnBrk="0" hangingPunct="0"/>
            <a:endParaRPr lang="es-ES_tradnl" sz="1700" dirty="0">
              <a:solidFill>
                <a:schemeClr val="bg2">
                  <a:lumMod val="50000"/>
                </a:schemeClr>
              </a:solidFill>
              <a:latin typeface="Courier New" panose="02070309020205020404" pitchFamily="49" charset="0"/>
              <a:cs typeface="Courier New" panose="02070309020205020404" pitchFamily="49" charset="0"/>
            </a:endParaRPr>
          </a:p>
          <a:p>
            <a:pPr algn="just" eaLnBrk="0" hangingPunct="0"/>
            <a:r>
              <a:rPr lang="es-ES_tradnl" sz="1700" dirty="0">
                <a:solidFill>
                  <a:schemeClr val="bg2">
                    <a:lumMod val="50000"/>
                  </a:schemeClr>
                </a:solidFill>
                <a:latin typeface="Courier New" panose="02070309020205020404" pitchFamily="49" charset="0"/>
                <a:cs typeface="Courier New" panose="02070309020205020404" pitchFamily="49" charset="0"/>
              </a:rPr>
              <a:t>R CODE EXAMPLE:</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val1 &lt;- 6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val2 &lt;- 7</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val3 &lt;- "s"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result &lt;- switch(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  val3,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  "a"= cat("Addition =", val1 + val2),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  "d"= cat("Subtraction =", val1 - val2),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  "r"= cat("Division = ", val1 / val2),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  "s"= cat("Multiplication =", val1 * val2),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  "m"= cat("Modulus =", val1 %% val2),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  "p"= cat("Power =", val1 ^ val2) </a:t>
            </a:r>
          </a:p>
          <a:p>
            <a:pPr algn="just" eaLnBrk="0" hangingPunct="0"/>
            <a:r>
              <a:rPr lang="en-US" sz="1700" dirty="0">
                <a:solidFill>
                  <a:schemeClr val="bg2">
                    <a:lumMod val="50000"/>
                  </a:schemeClr>
                </a:solidFill>
                <a:latin typeface="Courier New" panose="02070309020205020404" pitchFamily="49" charset="0"/>
                <a:cs typeface="Courier New" panose="02070309020205020404" pitchFamily="49" charset="0"/>
              </a:rPr>
              <a:t>) </a:t>
            </a:r>
            <a:endParaRPr lang="es-ES_tradnl" sz="1700" dirty="0">
              <a:solidFill>
                <a:schemeClr val="bg2">
                  <a:lumMod val="50000"/>
                </a:schemeClr>
              </a:solidFill>
              <a:latin typeface="Courier New" panose="02070309020205020404" pitchFamily="49" charset="0"/>
              <a:cs typeface="Courier New" panose="02070309020205020404" pitchFamily="49" charset="0"/>
            </a:endParaRPr>
          </a:p>
        </p:txBody>
      </p:sp>
      <p:sp>
        <p:nvSpPr>
          <p:cNvPr id="23" name="Rectangle 22"/>
          <p:cNvSpPr/>
          <p:nvPr/>
        </p:nvSpPr>
        <p:spPr>
          <a:xfrm>
            <a:off x="5322032" y="8316417"/>
            <a:ext cx="5807451" cy="423558"/>
          </a:xfrm>
          <a:prstGeom prst="rect">
            <a:avLst/>
          </a:prstGeom>
        </p:spPr>
        <p:txBody>
          <a:bodyPr wrap="none" lIns="145143" tIns="72571" rIns="145143" bIns="72571">
            <a:spAutoFit/>
          </a:bodyPr>
          <a:lstStyle/>
          <a:p>
            <a:pPr algn="just" eaLnBrk="0" hangingPunct="0"/>
            <a:r>
              <a:rPr lang="es-ES_tradnl" b="1" dirty="0">
                <a:latin typeface="Courier New" panose="02070309020205020404" pitchFamily="49" charset="0"/>
                <a:cs typeface="Courier New" panose="02070309020205020404" pitchFamily="49" charset="0"/>
              </a:rPr>
              <a:t>PYTHON DOES NOT HAVE IT! DO IT WITH </a:t>
            </a:r>
            <a:r>
              <a:rPr lang="es-ES_tradnl" b="1" dirty="0" err="1">
                <a:latin typeface="Courier New" panose="02070309020205020404" pitchFamily="49" charset="0"/>
                <a:cs typeface="Courier New" panose="02070309020205020404" pitchFamily="49" charset="0"/>
              </a:rPr>
              <a:t>elif</a:t>
            </a:r>
            <a:endParaRPr lang="es-ES_tradnl"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99587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1400" y="3810000"/>
            <a:ext cx="14630400" cy="3785652"/>
          </a:xfrm>
          <a:prstGeom prst="rect">
            <a:avLst/>
          </a:prstGeom>
        </p:spPr>
        <p:txBody>
          <a:bodyPr wrap="square">
            <a:spAutoFit/>
          </a:bodyPr>
          <a:lstStyle/>
          <a:p>
            <a:r>
              <a:rPr lang="en-GB" sz="2400" dirty="0"/>
              <a:t>How do you consider when something should be in the standard library?</a:t>
            </a:r>
          </a:p>
          <a:p>
            <a:br>
              <a:rPr lang="en-GB" sz="2400" dirty="0"/>
            </a:br>
            <a:r>
              <a:rPr lang="en-GB" sz="2400" dirty="0"/>
              <a:t>A) Any brand new piece that has been developed and finished. </a:t>
            </a:r>
          </a:p>
          <a:p>
            <a:r>
              <a:rPr lang="en-GB" sz="2400" dirty="0"/>
              <a:t>B) A new API that joins with the current hottest application at the moment. </a:t>
            </a:r>
          </a:p>
          <a:p>
            <a:r>
              <a:rPr lang="en-GB" sz="2400" dirty="0"/>
              <a:t>C) Anything that is being actively developed. </a:t>
            </a:r>
          </a:p>
          <a:p>
            <a:r>
              <a:rPr lang="en-GB" sz="2400" dirty="0"/>
              <a:t>D) Something that is useful for multiple range (a wide variety) of applications. </a:t>
            </a:r>
          </a:p>
          <a:p>
            <a:endParaRPr lang="en-GB" sz="2400" dirty="0"/>
          </a:p>
          <a:p>
            <a:endParaRPr lang="en-GB" sz="2400" dirty="0"/>
          </a:p>
          <a:p>
            <a:r>
              <a:rPr lang="en-GB" sz="2400" dirty="0"/>
              <a:t>Right answer at  24:32.</a:t>
            </a:r>
          </a:p>
          <a:p>
            <a:r>
              <a:rPr lang="en-GB" sz="2400" dirty="0">
                <a:hlinkClick r:id="rId2"/>
              </a:rPr>
              <a:t>https://talkpython.fm/episodes/show/100/python-past-present-and-future-with-guido-van-rossum</a:t>
            </a:r>
            <a:r>
              <a:rPr lang="en-GB" sz="2400" dirty="0"/>
              <a:t> </a:t>
            </a:r>
            <a:endParaRPr lang="en-GB" dirty="0"/>
          </a:p>
        </p:txBody>
      </p:sp>
      <p:pic>
        <p:nvPicPr>
          <p:cNvPr id="2" name="Picture 2"/>
          <p:cNvPicPr>
            <a:picLocks noChangeAspect="1" noChangeArrowheads="1"/>
          </p:cNvPicPr>
          <p:nvPr/>
        </p:nvPicPr>
        <p:blipFill>
          <a:blip r:embed="rId3" cstate="print"/>
          <a:srcRect/>
          <a:stretch>
            <a:fillRect/>
          </a:stretch>
        </p:blipFill>
        <p:spPr bwMode="auto">
          <a:xfrm>
            <a:off x="355600" y="228600"/>
            <a:ext cx="15163800" cy="3155296"/>
          </a:xfrm>
          <a:prstGeom prst="rect">
            <a:avLst/>
          </a:prstGeom>
          <a:noFill/>
          <a:ln w="9525">
            <a:noFill/>
            <a:miter lim="800000"/>
            <a:headEnd/>
            <a:tailEnd/>
          </a:ln>
        </p:spPr>
      </p:pic>
    </p:spTree>
    <p:extLst>
      <p:ext uri="{BB962C8B-B14F-4D97-AF65-F5344CB8AC3E}">
        <p14:creationId xmlns:p14="http://schemas.microsoft.com/office/powerpoint/2010/main" val="1147823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1400" y="3810000"/>
            <a:ext cx="14630400" cy="3785652"/>
          </a:xfrm>
          <a:prstGeom prst="rect">
            <a:avLst/>
          </a:prstGeom>
        </p:spPr>
        <p:txBody>
          <a:bodyPr wrap="square">
            <a:spAutoFit/>
          </a:bodyPr>
          <a:lstStyle/>
          <a:p>
            <a:r>
              <a:rPr lang="en-GB" sz="2400" dirty="0"/>
              <a:t>How do you consider when something should be in the standard library?</a:t>
            </a:r>
          </a:p>
          <a:p>
            <a:br>
              <a:rPr lang="en-GB" sz="2400" dirty="0"/>
            </a:br>
            <a:r>
              <a:rPr lang="en-GB" sz="2400" dirty="0"/>
              <a:t>A) Any brand new piece that has been developed and finished. </a:t>
            </a:r>
          </a:p>
          <a:p>
            <a:r>
              <a:rPr lang="en-GB" sz="2400" dirty="0"/>
              <a:t>B) A new API that joins with the current hottest application at the moment. </a:t>
            </a:r>
          </a:p>
          <a:p>
            <a:r>
              <a:rPr lang="en-GB" sz="2400" dirty="0"/>
              <a:t>C) Anything that is being actively developed. </a:t>
            </a:r>
          </a:p>
          <a:p>
            <a:r>
              <a:rPr lang="en-GB" sz="2400" dirty="0">
                <a:solidFill>
                  <a:srgbClr val="FF0000"/>
                </a:solidFill>
              </a:rPr>
              <a:t>D) Something that is useful for multiple range (a wide variety) of applications. </a:t>
            </a:r>
          </a:p>
          <a:p>
            <a:endParaRPr lang="en-GB" sz="2400" dirty="0"/>
          </a:p>
          <a:p>
            <a:endParaRPr lang="en-GB" sz="2400" dirty="0"/>
          </a:p>
          <a:p>
            <a:r>
              <a:rPr lang="en-GB" sz="2400" dirty="0"/>
              <a:t>Right answer: d) Something that is useful for multiple range (a wide variety) of applications. 24:32.</a:t>
            </a:r>
          </a:p>
          <a:p>
            <a:r>
              <a:rPr lang="en-GB" sz="2400" dirty="0">
                <a:hlinkClick r:id="rId2"/>
              </a:rPr>
              <a:t>https://talkpython.fm/episodes/show/100/python-past-present-and-future-with-guido-van-rossum</a:t>
            </a:r>
            <a:r>
              <a:rPr lang="en-GB" sz="2400" dirty="0"/>
              <a:t> </a:t>
            </a:r>
            <a:endParaRPr lang="en-GB" dirty="0"/>
          </a:p>
        </p:txBody>
      </p:sp>
      <p:pic>
        <p:nvPicPr>
          <p:cNvPr id="2" name="Picture 2"/>
          <p:cNvPicPr>
            <a:picLocks noChangeAspect="1" noChangeArrowheads="1"/>
          </p:cNvPicPr>
          <p:nvPr/>
        </p:nvPicPr>
        <p:blipFill>
          <a:blip r:embed="rId3" cstate="print"/>
          <a:srcRect/>
          <a:stretch>
            <a:fillRect/>
          </a:stretch>
        </p:blipFill>
        <p:spPr bwMode="auto">
          <a:xfrm>
            <a:off x="355600" y="228600"/>
            <a:ext cx="15163800" cy="3155296"/>
          </a:xfrm>
          <a:prstGeom prst="rect">
            <a:avLst/>
          </a:prstGeom>
          <a:noFill/>
          <a:ln w="9525">
            <a:noFill/>
            <a:miter lim="800000"/>
            <a:headEnd/>
            <a:tailEnd/>
          </a:ln>
        </p:spPr>
      </p:pic>
    </p:spTree>
    <p:extLst>
      <p:ext uri="{BB962C8B-B14F-4D97-AF65-F5344CB8AC3E}">
        <p14:creationId xmlns:p14="http://schemas.microsoft.com/office/powerpoint/2010/main" val="133870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1400" y="4800600"/>
            <a:ext cx="14630400" cy="830997"/>
          </a:xfrm>
          <a:prstGeom prst="rect">
            <a:avLst/>
          </a:prstGeom>
        </p:spPr>
        <p:txBody>
          <a:bodyPr wrap="square">
            <a:spAutoFit/>
          </a:bodyPr>
          <a:lstStyle/>
          <a:p>
            <a:r>
              <a:rPr lang="en-GB" sz="2400" dirty="0"/>
              <a:t>Play Introduction (up to 0:30 and minute 3:00).</a:t>
            </a:r>
          </a:p>
          <a:p>
            <a:r>
              <a:rPr lang="en-GB" sz="2400" dirty="0">
                <a:hlinkClick r:id="rId2"/>
              </a:rPr>
              <a:t>https://talkpython.fm/episodes/show/100/python-past-present-and-future-with-guido-van-rossum</a:t>
            </a:r>
            <a:r>
              <a:rPr lang="en-GB" sz="2400" dirty="0"/>
              <a:t> </a:t>
            </a:r>
            <a:endParaRPr lang="en-GB" dirty="0"/>
          </a:p>
        </p:txBody>
      </p:sp>
      <p:pic>
        <p:nvPicPr>
          <p:cNvPr id="2" name="Picture 2"/>
          <p:cNvPicPr>
            <a:picLocks noChangeAspect="1" noChangeArrowheads="1"/>
          </p:cNvPicPr>
          <p:nvPr/>
        </p:nvPicPr>
        <p:blipFill>
          <a:blip r:embed="rId3" cstate="print"/>
          <a:srcRect/>
          <a:stretch>
            <a:fillRect/>
          </a:stretch>
        </p:blipFill>
        <p:spPr bwMode="auto">
          <a:xfrm>
            <a:off x="584200" y="228600"/>
            <a:ext cx="15163800" cy="3155296"/>
          </a:xfrm>
          <a:prstGeom prst="rect">
            <a:avLst/>
          </a:prstGeom>
          <a:noFill/>
          <a:ln w="9525">
            <a:noFill/>
            <a:miter lim="800000"/>
            <a:headEnd/>
            <a:tailEnd/>
          </a:ln>
        </p:spPr>
      </p:pic>
    </p:spTree>
    <p:extLst>
      <p:ext uri="{BB962C8B-B14F-4D97-AF65-F5344CB8AC3E}">
        <p14:creationId xmlns:p14="http://schemas.microsoft.com/office/powerpoint/2010/main" val="15445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a:xfrm>
            <a:off x="11709401" y="8530168"/>
            <a:ext cx="3793067" cy="276999"/>
          </a:xfrm>
        </p:spPr>
        <p:txBody>
          <a:bodyPr/>
          <a:lstStyle/>
          <a:p>
            <a:pPr>
              <a:defRPr/>
            </a:pPr>
            <a:fld id="{7CC4FCD8-DB7B-473F-A005-DBBB7AF23EA7}" type="slidenum">
              <a:rPr lang="es-ES"/>
              <a:pPr>
                <a:defRPr/>
              </a:pPr>
              <a:t>40</a:t>
            </a:fld>
            <a:endParaRPr lang="es-ES" dirty="0"/>
          </a:p>
        </p:txBody>
      </p:sp>
      <p:sp>
        <p:nvSpPr>
          <p:cNvPr id="16391" name="6 CuadroTexto"/>
          <p:cNvSpPr txBox="1">
            <a:spLocks noChangeArrowheads="1"/>
          </p:cNvSpPr>
          <p:nvPr/>
        </p:nvSpPr>
        <p:spPr bwMode="auto">
          <a:xfrm>
            <a:off x="1216379" y="2370667"/>
            <a:ext cx="13532555" cy="1500776"/>
          </a:xfrm>
          <a:prstGeom prst="rect">
            <a:avLst/>
          </a:prstGeom>
          <a:noFill/>
          <a:ln w="9525">
            <a:noFill/>
            <a:miter lim="800000"/>
            <a:headEnd/>
            <a:tailEnd/>
          </a:ln>
        </p:spPr>
        <p:txBody>
          <a:bodyPr lIns="145143" tIns="72571" rIns="145143" bIns="72571">
            <a:spAutoFit/>
          </a:bodyPr>
          <a:lstStyle/>
          <a:p>
            <a:pPr algn="just" eaLnBrk="0" hangingPunct="0"/>
            <a:r>
              <a:rPr lang="en-US" sz="2200" b="1" dirty="0"/>
              <a:t>Switch case (multiple alternative): </a:t>
            </a:r>
            <a:r>
              <a:rPr lang="en-US" sz="2200" dirty="0"/>
              <a:t>A condition or expression that can take “n” values is evaluated. According to the value that the expression has at each moment, the actions corresponding to the value are executed. The value with which the expression is compared will depend on the languages, on whatever that value is. In general, that value can be a constant value, a range of values, or even another condition.</a:t>
            </a:r>
            <a:r>
              <a:rPr lang="es-ES_tradnl" sz="2200" dirty="0"/>
              <a:t> </a:t>
            </a:r>
          </a:p>
        </p:txBody>
      </p:sp>
      <p:grpSp>
        <p:nvGrpSpPr>
          <p:cNvPr id="2" name="5 Grupo"/>
          <p:cNvGrpSpPr>
            <a:grpSpLocks/>
          </p:cNvGrpSpPr>
          <p:nvPr/>
        </p:nvGrpSpPr>
        <p:grpSpPr bwMode="auto">
          <a:xfrm>
            <a:off x="3578578" y="4440767"/>
            <a:ext cx="2777067" cy="1983317"/>
            <a:chOff x="390525" y="0"/>
            <a:chExt cx="1561509" cy="1488566"/>
          </a:xfrm>
        </p:grpSpPr>
        <p:sp>
          <p:nvSpPr>
            <p:cNvPr id="44" name="4 Decisión"/>
            <p:cNvSpPr/>
            <p:nvPr/>
          </p:nvSpPr>
          <p:spPr>
            <a:xfrm>
              <a:off x="390525" y="0"/>
              <a:ext cx="1561509" cy="867403"/>
            </a:xfrm>
            <a:prstGeom prst="flowChartDecision">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es-AR" sz="1700" dirty="0" err="1"/>
                <a:t>Expression</a:t>
              </a:r>
              <a:r>
                <a:rPr lang="es-AR" sz="1700" dirty="0"/>
                <a:t> </a:t>
              </a:r>
              <a:r>
                <a:rPr lang="es-AR" sz="1700" dirty="0" err="1"/>
                <a:t>or</a:t>
              </a:r>
              <a:r>
                <a:rPr lang="es-AR" sz="1700" dirty="0"/>
                <a:t> </a:t>
              </a:r>
              <a:r>
                <a:rPr lang="es-AR" sz="1700" dirty="0" err="1"/>
                <a:t>condition</a:t>
              </a:r>
              <a:endParaRPr lang="es-AR" sz="1700" dirty="0"/>
            </a:p>
          </p:txBody>
        </p:sp>
        <p:cxnSp>
          <p:nvCxnSpPr>
            <p:cNvPr id="46" name="8 Conector recto de flecha"/>
            <p:cNvCxnSpPr/>
            <p:nvPr/>
          </p:nvCxnSpPr>
          <p:spPr bwMode="auto">
            <a:xfrm>
              <a:off x="1171280" y="848339"/>
              <a:ext cx="0" cy="64022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cxnSp>
        <p:nvCxnSpPr>
          <p:cNvPr id="57" name="8 Conector recto de flecha"/>
          <p:cNvCxnSpPr/>
          <p:nvPr/>
        </p:nvCxnSpPr>
        <p:spPr bwMode="auto">
          <a:xfrm>
            <a:off x="4967111" y="4078818"/>
            <a:ext cx="0" cy="3619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3 Rectángulo"/>
          <p:cNvSpPr/>
          <p:nvPr/>
        </p:nvSpPr>
        <p:spPr>
          <a:xfrm>
            <a:off x="598311" y="6424085"/>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Value</a:t>
            </a:r>
            <a:r>
              <a:rPr lang="es-AR" sz="1700" dirty="0"/>
              <a:t> 1:</a:t>
            </a:r>
          </a:p>
          <a:p>
            <a:pPr algn="ctr">
              <a:defRPr/>
            </a:pPr>
            <a:r>
              <a:rPr lang="es-AR" sz="1700" dirty="0" err="1"/>
              <a:t>Action</a:t>
            </a:r>
            <a:r>
              <a:rPr lang="es-AR" sz="1700" dirty="0"/>
              <a:t> 1</a:t>
            </a:r>
          </a:p>
        </p:txBody>
      </p:sp>
      <p:sp>
        <p:nvSpPr>
          <p:cNvPr id="20" name="3 Rectángulo"/>
          <p:cNvSpPr/>
          <p:nvPr/>
        </p:nvSpPr>
        <p:spPr>
          <a:xfrm>
            <a:off x="7464779" y="6424085"/>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Value</a:t>
            </a:r>
            <a:r>
              <a:rPr lang="es-AR" sz="1700" dirty="0"/>
              <a:t> n:</a:t>
            </a:r>
          </a:p>
          <a:p>
            <a:pPr algn="ctr">
              <a:defRPr/>
            </a:pPr>
            <a:r>
              <a:rPr lang="es-AR" sz="1700" dirty="0" err="1"/>
              <a:t>Action</a:t>
            </a:r>
            <a:r>
              <a:rPr lang="es-AR" sz="1700" dirty="0"/>
              <a:t> “n”</a:t>
            </a:r>
          </a:p>
        </p:txBody>
      </p:sp>
      <p:sp>
        <p:nvSpPr>
          <p:cNvPr id="27" name="3 Rectángulo"/>
          <p:cNvSpPr/>
          <p:nvPr/>
        </p:nvSpPr>
        <p:spPr>
          <a:xfrm>
            <a:off x="3578578" y="6424085"/>
            <a:ext cx="2777067" cy="571500"/>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lIns="145143" tIns="72571" rIns="145143" bIns="72571" anchor="ctr"/>
          <a:lstStyle/>
          <a:p>
            <a:pPr algn="ctr">
              <a:defRPr/>
            </a:pPr>
            <a:r>
              <a:rPr lang="es-AR" sz="1700" dirty="0" err="1"/>
              <a:t>Value</a:t>
            </a:r>
            <a:r>
              <a:rPr lang="es-AR" sz="1700" dirty="0"/>
              <a:t> 2:</a:t>
            </a:r>
          </a:p>
          <a:p>
            <a:pPr algn="ctr">
              <a:defRPr/>
            </a:pPr>
            <a:r>
              <a:rPr lang="es-AR" sz="1700" dirty="0" err="1"/>
              <a:t>Action</a:t>
            </a:r>
            <a:r>
              <a:rPr lang="es-AR" sz="1700" dirty="0"/>
              <a:t> 2</a:t>
            </a:r>
          </a:p>
        </p:txBody>
      </p:sp>
      <p:sp>
        <p:nvSpPr>
          <p:cNvPr id="35" name="34 Flecha izquierda y derecha"/>
          <p:cNvSpPr/>
          <p:nvPr/>
        </p:nvSpPr>
        <p:spPr>
          <a:xfrm>
            <a:off x="8319912" y="4927601"/>
            <a:ext cx="1069623" cy="306917"/>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lIns="145143" tIns="72571" rIns="145143" bIns="72571" anchor="ctr"/>
          <a:lstStyle/>
          <a:p>
            <a:pPr algn="ctr">
              <a:defRPr/>
            </a:pPr>
            <a:endParaRPr lang="en-GB"/>
          </a:p>
        </p:txBody>
      </p:sp>
      <p:sp>
        <p:nvSpPr>
          <p:cNvPr id="36" name="Rectangle 11"/>
          <p:cNvSpPr>
            <a:spLocks noChangeArrowheads="1"/>
          </p:cNvSpPr>
          <p:nvPr/>
        </p:nvSpPr>
        <p:spPr bwMode="auto">
          <a:xfrm>
            <a:off x="832556" y="1265768"/>
            <a:ext cx="9152466" cy="731335"/>
          </a:xfrm>
          <a:prstGeom prst="rect">
            <a:avLst/>
          </a:prstGeom>
          <a:solidFill>
            <a:srgbClr val="00FFFF">
              <a:alpha val="56000"/>
            </a:srgbClr>
          </a:solidFill>
          <a:ln w="9525">
            <a:noFill/>
            <a:miter lim="800000"/>
            <a:headEnd/>
            <a:tailEnd/>
          </a:ln>
          <a:effectLst/>
        </p:spPr>
        <p:txBody>
          <a:bodyPr lIns="145143" tIns="72571" rIns="145143" bIns="72571">
            <a:spAutoFit/>
          </a:bodyPr>
          <a:lstStyle/>
          <a:p>
            <a:pPr>
              <a:defRPr/>
            </a:pPr>
            <a:r>
              <a:rPr lang="es-ES" sz="3800" b="1" dirty="0"/>
              <a:t>SWITCH - </a:t>
            </a:r>
            <a:r>
              <a:rPr lang="es-ES" sz="3800" b="1" dirty="0" err="1"/>
              <a:t>Selective</a:t>
            </a:r>
            <a:r>
              <a:rPr lang="es-ES" sz="3800" b="1" dirty="0"/>
              <a:t> Control </a:t>
            </a:r>
            <a:r>
              <a:rPr lang="es-ES" sz="3800" b="1" dirty="0" err="1"/>
              <a:t>Structures</a:t>
            </a:r>
            <a:r>
              <a:rPr lang="es-ES" sz="3800" b="1" dirty="0"/>
              <a:t>.</a:t>
            </a:r>
            <a:endParaRPr lang="es-ES" sz="4000" dirty="0">
              <a:effectLst>
                <a:outerShdw blurRad="38100" dist="38100" dir="2700000" algn="tl">
                  <a:srgbClr val="FFFFFF"/>
                </a:outerShdw>
              </a:effectLst>
            </a:endParaRPr>
          </a:p>
        </p:txBody>
      </p:sp>
      <p:cxnSp>
        <p:nvCxnSpPr>
          <p:cNvPr id="37" name="8 Conector recto de flecha"/>
          <p:cNvCxnSpPr/>
          <p:nvPr/>
        </p:nvCxnSpPr>
        <p:spPr bwMode="auto">
          <a:xfrm>
            <a:off x="1938868" y="6062134"/>
            <a:ext cx="0" cy="36195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8 Conector recto de flecha"/>
          <p:cNvCxnSpPr/>
          <p:nvPr/>
        </p:nvCxnSpPr>
        <p:spPr bwMode="auto">
          <a:xfrm>
            <a:off x="8853312" y="6076952"/>
            <a:ext cx="0" cy="35983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 name="6 Conector recto"/>
          <p:cNvCxnSpPr/>
          <p:nvPr/>
        </p:nvCxnSpPr>
        <p:spPr>
          <a:xfrm flipH="1">
            <a:off x="1938867" y="6062134"/>
            <a:ext cx="6917266" cy="0"/>
          </a:xfrm>
          <a:prstGeom prst="line">
            <a:avLst/>
          </a:prstGeom>
        </p:spPr>
        <p:style>
          <a:lnRef idx="1">
            <a:schemeClr val="dk1"/>
          </a:lnRef>
          <a:fillRef idx="0">
            <a:schemeClr val="dk1"/>
          </a:fillRef>
          <a:effectRef idx="0">
            <a:schemeClr val="dk1"/>
          </a:effectRef>
          <a:fontRef idx="minor">
            <a:schemeClr val="tx1"/>
          </a:fontRef>
        </p:style>
      </p:cxnSp>
      <p:sp>
        <p:nvSpPr>
          <p:cNvPr id="16403" name="6 CuadroTexto"/>
          <p:cNvSpPr txBox="1">
            <a:spLocks noChangeArrowheads="1"/>
          </p:cNvSpPr>
          <p:nvPr/>
        </p:nvSpPr>
        <p:spPr bwMode="auto">
          <a:xfrm>
            <a:off x="6355645" y="6504518"/>
            <a:ext cx="1095022" cy="423558"/>
          </a:xfrm>
          <a:prstGeom prst="rect">
            <a:avLst/>
          </a:prstGeom>
          <a:noFill/>
          <a:ln w="9525">
            <a:noFill/>
            <a:miter lim="800000"/>
            <a:headEnd/>
            <a:tailEnd/>
          </a:ln>
        </p:spPr>
        <p:txBody>
          <a:bodyPr lIns="145143" tIns="72571" rIns="145143" bIns="72571">
            <a:spAutoFit/>
          </a:bodyPr>
          <a:lstStyle/>
          <a:p>
            <a:pPr algn="ctr" eaLnBrk="0" hangingPunct="0"/>
            <a:r>
              <a:rPr lang="es-ES_tradnl" b="1"/>
              <a:t>…</a:t>
            </a:r>
          </a:p>
        </p:txBody>
      </p:sp>
      <p:cxnSp>
        <p:nvCxnSpPr>
          <p:cNvPr id="40" name="8 Conector recto de flecha"/>
          <p:cNvCxnSpPr/>
          <p:nvPr/>
        </p:nvCxnSpPr>
        <p:spPr bwMode="auto">
          <a:xfrm>
            <a:off x="4967111" y="6995584"/>
            <a:ext cx="0" cy="85301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p:cNvCxnSpPr>
            <a:stCxn id="20" idx="2"/>
          </p:cNvCxnSpPr>
          <p:nvPr/>
        </p:nvCxnSpPr>
        <p:spPr>
          <a:xfrm>
            <a:off x="8853312" y="6995584"/>
            <a:ext cx="0" cy="319616"/>
          </a:xfrm>
          <a:prstGeom prst="line">
            <a:avLst/>
          </a:prstGeom>
        </p:spPr>
        <p:style>
          <a:lnRef idx="1">
            <a:schemeClr val="dk1"/>
          </a:lnRef>
          <a:fillRef idx="0">
            <a:schemeClr val="dk1"/>
          </a:fillRef>
          <a:effectRef idx="0">
            <a:schemeClr val="dk1"/>
          </a:effectRef>
          <a:fontRef idx="minor">
            <a:schemeClr val="tx1"/>
          </a:fontRef>
        </p:style>
      </p:cxnSp>
      <p:cxnSp>
        <p:nvCxnSpPr>
          <p:cNvPr id="14" name="13 Conector recto"/>
          <p:cNvCxnSpPr/>
          <p:nvPr/>
        </p:nvCxnSpPr>
        <p:spPr>
          <a:xfrm flipH="1">
            <a:off x="1938869" y="7315200"/>
            <a:ext cx="6914444" cy="0"/>
          </a:xfrm>
          <a:prstGeom prst="line">
            <a:avLst/>
          </a:prstGeom>
        </p:spPr>
        <p:style>
          <a:lnRef idx="1">
            <a:schemeClr val="dk1"/>
          </a:lnRef>
          <a:fillRef idx="0">
            <a:schemeClr val="dk1"/>
          </a:fillRef>
          <a:effectRef idx="0">
            <a:schemeClr val="dk1"/>
          </a:effectRef>
          <a:fontRef idx="minor">
            <a:schemeClr val="tx1"/>
          </a:fontRef>
        </p:style>
      </p:cxnSp>
      <p:cxnSp>
        <p:nvCxnSpPr>
          <p:cNvPr id="18" name="17 Conector recto"/>
          <p:cNvCxnSpPr/>
          <p:nvPr/>
        </p:nvCxnSpPr>
        <p:spPr>
          <a:xfrm flipV="1">
            <a:off x="1938868" y="6995584"/>
            <a:ext cx="0" cy="319616"/>
          </a:xfrm>
          <a:prstGeom prst="line">
            <a:avLst/>
          </a:prstGeom>
        </p:spPr>
        <p:style>
          <a:lnRef idx="1">
            <a:schemeClr val="dk1"/>
          </a:lnRef>
          <a:fillRef idx="0">
            <a:schemeClr val="dk1"/>
          </a:fillRef>
          <a:effectRef idx="0">
            <a:schemeClr val="dk1"/>
          </a:effectRef>
          <a:fontRef idx="minor">
            <a:schemeClr val="tx1"/>
          </a:fontRef>
        </p:style>
      </p:cxnSp>
      <p:sp>
        <p:nvSpPr>
          <p:cNvPr id="22" name="6 CuadroTexto">
            <a:extLst>
              <a:ext uri="{FF2B5EF4-FFF2-40B4-BE49-F238E27FC236}">
                <a16:creationId xmlns:a16="http://schemas.microsoft.com/office/drawing/2014/main" id="{D25022C8-7794-4F1B-ACD7-EC0165CD19CB}"/>
              </a:ext>
            </a:extLst>
          </p:cNvPr>
          <p:cNvSpPr txBox="1">
            <a:spLocks noChangeArrowheads="1"/>
          </p:cNvSpPr>
          <p:nvPr/>
        </p:nvSpPr>
        <p:spPr bwMode="auto">
          <a:xfrm>
            <a:off x="10050184" y="3708304"/>
            <a:ext cx="7106105" cy="4578542"/>
          </a:xfrm>
          <a:prstGeom prst="rect">
            <a:avLst/>
          </a:prstGeom>
          <a:noFill/>
          <a:ln w="9525">
            <a:noFill/>
            <a:miter lim="800000"/>
            <a:headEnd/>
            <a:tailEnd/>
          </a:ln>
        </p:spPr>
        <p:txBody>
          <a:bodyPr wrap="square" lIns="145143" tIns="72571" rIns="145143" bIns="72571">
            <a:spAutoFit/>
          </a:bodyPr>
          <a:lstStyle/>
          <a:p>
            <a:pPr algn="just" eaLnBrk="0" hangingPunct="0"/>
            <a:r>
              <a:rPr lang="es-ES_tradnl" dirty="0">
                <a:latin typeface="Courier New" panose="02070309020205020404" pitchFamily="49" charset="0"/>
                <a:cs typeface="Courier New" panose="02070309020205020404" pitchFamily="49" charset="0"/>
              </a:rPr>
              <a:t>GENERIC SINTAX IN R</a:t>
            </a:r>
          </a:p>
          <a:p>
            <a:pPr algn="just" eaLnBrk="0" hangingPunct="0"/>
            <a:r>
              <a:rPr lang="en-US" dirty="0">
                <a:latin typeface="Courier New" panose="02070309020205020404" pitchFamily="49" charset="0"/>
                <a:cs typeface="Courier New" panose="02070309020205020404" pitchFamily="49" charset="0"/>
              </a:rPr>
              <a:t>switch(expression, case1, case2, case3....)</a:t>
            </a:r>
          </a:p>
          <a:p>
            <a:pPr algn="just" eaLnBrk="0" hangingPunct="0"/>
            <a:endParaRPr lang="es-ES_tradnl" dirty="0">
              <a:latin typeface="Courier New" panose="02070309020205020404" pitchFamily="49" charset="0"/>
              <a:cs typeface="Courier New" panose="02070309020205020404" pitchFamily="49" charset="0"/>
            </a:endParaRPr>
          </a:p>
          <a:p>
            <a:pPr algn="just" eaLnBrk="0" hangingPunct="0"/>
            <a:r>
              <a:rPr lang="es-ES_tradnl" dirty="0">
                <a:latin typeface="Courier New" panose="02070309020205020404" pitchFamily="49" charset="0"/>
                <a:cs typeface="Courier New" panose="02070309020205020404" pitchFamily="49" charset="0"/>
              </a:rPr>
              <a:t>R CODE EXAMPLE:</a:t>
            </a:r>
          </a:p>
          <a:p>
            <a:pPr algn="just" eaLnBrk="0" hangingPunct="0"/>
            <a:r>
              <a:rPr lang="en-US" dirty="0">
                <a:latin typeface="Courier New" panose="02070309020205020404" pitchFamily="49" charset="0"/>
                <a:cs typeface="Courier New" panose="02070309020205020404" pitchFamily="49" charset="0"/>
              </a:rPr>
              <a:t>val1 &lt;- 6  </a:t>
            </a:r>
          </a:p>
          <a:p>
            <a:pPr algn="just" eaLnBrk="0" hangingPunct="0"/>
            <a:r>
              <a:rPr lang="en-US" dirty="0">
                <a:latin typeface="Courier New" panose="02070309020205020404" pitchFamily="49" charset="0"/>
                <a:cs typeface="Courier New" panose="02070309020205020404" pitchFamily="49" charset="0"/>
              </a:rPr>
              <a:t>val2 &lt;- 7</a:t>
            </a:r>
          </a:p>
          <a:p>
            <a:pPr algn="just" eaLnBrk="0" hangingPunct="0"/>
            <a:r>
              <a:rPr lang="en-US" dirty="0">
                <a:latin typeface="Courier New" panose="02070309020205020404" pitchFamily="49" charset="0"/>
                <a:cs typeface="Courier New" panose="02070309020205020404" pitchFamily="49" charset="0"/>
              </a:rPr>
              <a:t>val3 &lt;- "s"  </a:t>
            </a:r>
          </a:p>
          <a:p>
            <a:pPr algn="just" eaLnBrk="0" hangingPunct="0"/>
            <a:r>
              <a:rPr lang="en-US" dirty="0">
                <a:latin typeface="Courier New" panose="02070309020205020404" pitchFamily="49" charset="0"/>
                <a:cs typeface="Courier New" panose="02070309020205020404" pitchFamily="49" charset="0"/>
              </a:rPr>
              <a:t>result &lt;- switch(   </a:t>
            </a:r>
          </a:p>
          <a:p>
            <a:pPr algn="just" eaLnBrk="0" hangingPunct="0"/>
            <a:r>
              <a:rPr lang="en-US" dirty="0">
                <a:latin typeface="Courier New" panose="02070309020205020404" pitchFamily="49" charset="0"/>
                <a:cs typeface="Courier New" panose="02070309020205020404" pitchFamily="49" charset="0"/>
              </a:rPr>
              <a:t>  val3,   </a:t>
            </a:r>
          </a:p>
          <a:p>
            <a:pPr algn="just" eaLnBrk="0" hangingPunct="0"/>
            <a:r>
              <a:rPr lang="en-US" dirty="0">
                <a:latin typeface="Courier New" panose="02070309020205020404" pitchFamily="49" charset="0"/>
                <a:cs typeface="Courier New" panose="02070309020205020404" pitchFamily="49" charset="0"/>
              </a:rPr>
              <a:t>  "a"= cat("Addition =", val1 + val2),   </a:t>
            </a:r>
          </a:p>
          <a:p>
            <a:pPr algn="just" eaLnBrk="0" hangingPunct="0"/>
            <a:r>
              <a:rPr lang="en-US" dirty="0">
                <a:latin typeface="Courier New" panose="02070309020205020404" pitchFamily="49" charset="0"/>
                <a:cs typeface="Courier New" panose="02070309020205020404" pitchFamily="49" charset="0"/>
              </a:rPr>
              <a:t>  "d"= cat("Subtraction =", val1 - val2),   </a:t>
            </a:r>
          </a:p>
          <a:p>
            <a:pPr algn="just" eaLnBrk="0" hangingPunct="0"/>
            <a:r>
              <a:rPr lang="en-US" dirty="0">
                <a:latin typeface="Courier New" panose="02070309020205020404" pitchFamily="49" charset="0"/>
                <a:cs typeface="Courier New" panose="02070309020205020404" pitchFamily="49" charset="0"/>
              </a:rPr>
              <a:t>  "r"= cat("Division = ", val1 / val2),   </a:t>
            </a:r>
          </a:p>
          <a:p>
            <a:pPr algn="just" eaLnBrk="0" hangingPunct="0"/>
            <a:r>
              <a:rPr lang="en-US" dirty="0">
                <a:latin typeface="Courier New" panose="02070309020205020404" pitchFamily="49" charset="0"/>
                <a:cs typeface="Courier New" panose="02070309020205020404" pitchFamily="49" charset="0"/>
              </a:rPr>
              <a:t>  "s"= cat("Multiplication =", val1 * val2), </a:t>
            </a:r>
          </a:p>
          <a:p>
            <a:pPr algn="just" eaLnBrk="0" hangingPunct="0"/>
            <a:r>
              <a:rPr lang="en-US" dirty="0">
                <a:latin typeface="Courier New" panose="02070309020205020404" pitchFamily="49" charset="0"/>
                <a:cs typeface="Courier New" panose="02070309020205020404" pitchFamily="49" charset="0"/>
              </a:rPr>
              <a:t>  "m"= cat("Modulus =", val1 %% val2), </a:t>
            </a:r>
          </a:p>
          <a:p>
            <a:pPr algn="just" eaLnBrk="0" hangingPunct="0"/>
            <a:r>
              <a:rPr lang="en-US" dirty="0">
                <a:latin typeface="Courier New" panose="02070309020205020404" pitchFamily="49" charset="0"/>
                <a:cs typeface="Courier New" panose="02070309020205020404" pitchFamily="49" charset="0"/>
              </a:rPr>
              <a:t>  "p"= cat("Power =", val1 ^ val2) </a:t>
            </a:r>
          </a:p>
          <a:p>
            <a:pPr algn="just" eaLnBrk="0" hangingPunct="0"/>
            <a:r>
              <a:rPr lang="en-US" dirty="0">
                <a:latin typeface="Courier New" panose="02070309020205020404" pitchFamily="49" charset="0"/>
                <a:cs typeface="Courier New" panose="02070309020205020404" pitchFamily="49" charset="0"/>
              </a:rPr>
              <a:t>) </a:t>
            </a:r>
            <a:endParaRPr lang="es-ES_tradn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24593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p:txBody>
          <a:bodyPr/>
          <a:lstStyle/>
          <a:p>
            <a:pPr>
              <a:defRPr/>
            </a:pPr>
            <a:fld id="{B427DF0E-EA11-41A6-A5A6-1DEE70697DE5}" type="slidenum">
              <a:rPr lang="es-ES"/>
              <a:pPr>
                <a:defRPr/>
              </a:pPr>
              <a:t>41</a:t>
            </a:fld>
            <a:endParaRPr lang="es-ES" dirty="0"/>
          </a:p>
        </p:txBody>
      </p:sp>
      <p:pic>
        <p:nvPicPr>
          <p:cNvPr id="97282" name="Picture 2"/>
          <p:cNvPicPr>
            <a:picLocks noChangeAspect="1" noChangeArrowheads="1"/>
          </p:cNvPicPr>
          <p:nvPr/>
        </p:nvPicPr>
        <p:blipFill>
          <a:blip r:embed="rId3" cstate="print"/>
          <a:srcRect/>
          <a:stretch>
            <a:fillRect/>
          </a:stretch>
        </p:blipFill>
        <p:spPr bwMode="auto">
          <a:xfrm>
            <a:off x="1984375" y="1790700"/>
            <a:ext cx="12287250" cy="5562600"/>
          </a:xfrm>
          <a:prstGeom prst="rect">
            <a:avLst/>
          </a:prstGeom>
          <a:noFill/>
          <a:ln w="9525">
            <a:noFill/>
            <a:miter lim="800000"/>
            <a:headEnd/>
            <a:tailEnd/>
          </a:ln>
        </p:spPr>
      </p:pic>
      <p:pic>
        <p:nvPicPr>
          <p:cNvPr id="7" name="Picture 2"/>
          <p:cNvPicPr>
            <a:picLocks noChangeAspect="1" noChangeArrowheads="1"/>
          </p:cNvPicPr>
          <p:nvPr/>
        </p:nvPicPr>
        <p:blipFill>
          <a:blip r:embed="rId4" cstate="print"/>
          <a:srcRect/>
          <a:stretch>
            <a:fillRect/>
          </a:stretch>
        </p:blipFill>
        <p:spPr bwMode="auto">
          <a:xfrm>
            <a:off x="11531600" y="0"/>
            <a:ext cx="4724400" cy="1134533"/>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Discover the Dataiku DSS Features and Editions"/>
          <p:cNvSpPr>
            <a:spLocks noChangeAspect="1" noChangeArrowheads="1"/>
          </p:cNvSpPr>
          <p:nvPr/>
        </p:nvSpPr>
        <p:spPr bwMode="auto">
          <a:xfrm>
            <a:off x="276578" y="-192616"/>
            <a:ext cx="541867" cy="406402"/>
          </a:xfrm>
          <a:prstGeom prst="rect">
            <a:avLst/>
          </a:prstGeom>
          <a:noFill/>
        </p:spPr>
        <p:txBody>
          <a:bodyPr vert="horz" wrap="square" lIns="162553" tIns="81276" rIns="162553" bIns="81276" numCol="1" anchor="t" anchorCtr="0" compatLnSpc="1">
            <a:prstTxWarp prst="textNoShape">
              <a:avLst/>
            </a:prstTxWarp>
          </a:bodyPr>
          <a:lstStyle/>
          <a:p>
            <a:endParaRPr lang="en-GB"/>
          </a:p>
        </p:txBody>
      </p:sp>
      <p:sp>
        <p:nvSpPr>
          <p:cNvPr id="1034" name="AutoShape 10" descr="Discover the Dataiku DSS Features and Editions"/>
          <p:cNvSpPr>
            <a:spLocks noChangeAspect="1" noChangeArrowheads="1"/>
          </p:cNvSpPr>
          <p:nvPr/>
        </p:nvSpPr>
        <p:spPr bwMode="auto">
          <a:xfrm>
            <a:off x="276578" y="-192616"/>
            <a:ext cx="541867" cy="406402"/>
          </a:xfrm>
          <a:prstGeom prst="rect">
            <a:avLst/>
          </a:prstGeom>
          <a:noFill/>
        </p:spPr>
        <p:txBody>
          <a:bodyPr vert="horz" wrap="square" lIns="162553" tIns="81276" rIns="162553" bIns="81276" numCol="1" anchor="t" anchorCtr="0" compatLnSpc="1">
            <a:prstTxWarp prst="textNoShape">
              <a:avLst/>
            </a:prstTxWarp>
          </a:bodyPr>
          <a:lstStyle/>
          <a:p>
            <a:endParaRPr lang="en-GB"/>
          </a:p>
        </p:txBody>
      </p:sp>
      <p:sp>
        <p:nvSpPr>
          <p:cNvPr id="18" name="Rectangle 17"/>
          <p:cNvSpPr/>
          <p:nvPr/>
        </p:nvSpPr>
        <p:spPr>
          <a:xfrm>
            <a:off x="4223161" y="1755687"/>
            <a:ext cx="7641117" cy="1764578"/>
          </a:xfrm>
          <a:prstGeom prst="rect">
            <a:avLst/>
          </a:prstGeom>
        </p:spPr>
        <p:txBody>
          <a:bodyPr wrap="none" lIns="162553" tIns="81276" rIns="162553" bIns="81276">
            <a:spAutoFit/>
          </a:bodyPr>
          <a:lstStyle/>
          <a:p>
            <a:pPr algn="ctr"/>
            <a:r>
              <a:rPr lang="es-ES" sz="4300" dirty="0">
                <a:solidFill>
                  <a:schemeClr val="accent6">
                    <a:lumMod val="75000"/>
                  </a:schemeClr>
                </a:solidFill>
              </a:rPr>
              <a:t>PRE-WORK (hasta próxima clase)</a:t>
            </a:r>
          </a:p>
          <a:p>
            <a:pPr algn="ctr"/>
            <a:endParaRPr lang="es-ES" sz="4300" dirty="0"/>
          </a:p>
          <a:p>
            <a:endParaRPr lang="en-GB" dirty="0"/>
          </a:p>
        </p:txBody>
      </p:sp>
      <p:sp>
        <p:nvSpPr>
          <p:cNvPr id="9" name="Rectangle 8"/>
          <p:cNvSpPr/>
          <p:nvPr/>
        </p:nvSpPr>
        <p:spPr>
          <a:xfrm>
            <a:off x="4863637" y="6324556"/>
            <a:ext cx="6656740" cy="441138"/>
          </a:xfrm>
          <a:prstGeom prst="rect">
            <a:avLst/>
          </a:prstGeom>
        </p:spPr>
        <p:txBody>
          <a:bodyPr wrap="square" lIns="162553" tIns="81276" rIns="162553" bIns="81276">
            <a:spAutoFit/>
          </a:bodyPr>
          <a:lstStyle/>
          <a:p>
            <a:r>
              <a:rPr lang="en-GB" dirty="0">
                <a:hlinkClick r:id="rId2"/>
              </a:rPr>
              <a:t>https://codecombat.com/students?_cc=FalseSellOpen</a:t>
            </a:r>
            <a:r>
              <a:rPr lang="en-GB" dirty="0"/>
              <a:t> </a:t>
            </a:r>
          </a:p>
        </p:txBody>
      </p:sp>
      <p:pic>
        <p:nvPicPr>
          <p:cNvPr id="16388" name="Picture 4" descr="Codecombat: un videojuego para aprender a programar - Didactalia: material  educativo"/>
          <p:cNvPicPr>
            <a:picLocks noChangeAspect="1" noChangeArrowheads="1"/>
          </p:cNvPicPr>
          <p:nvPr/>
        </p:nvPicPr>
        <p:blipFill>
          <a:blip r:embed="rId3" cstate="print"/>
          <a:srcRect/>
          <a:stretch>
            <a:fillRect/>
          </a:stretch>
        </p:blipFill>
        <p:spPr bwMode="auto">
          <a:xfrm>
            <a:off x="5375694" y="3124200"/>
            <a:ext cx="5504612" cy="3096345"/>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Discover the Dataiku DSS Features and Editions"/>
          <p:cNvSpPr>
            <a:spLocks noChangeAspect="1" noChangeArrowheads="1"/>
          </p:cNvSpPr>
          <p:nvPr/>
        </p:nvSpPr>
        <p:spPr bwMode="auto">
          <a:xfrm>
            <a:off x="276578" y="-192616"/>
            <a:ext cx="541867" cy="406402"/>
          </a:xfrm>
          <a:prstGeom prst="rect">
            <a:avLst/>
          </a:prstGeom>
          <a:noFill/>
        </p:spPr>
        <p:txBody>
          <a:bodyPr vert="horz" wrap="square" lIns="162553" tIns="81276" rIns="162553" bIns="81276" numCol="1" anchor="t" anchorCtr="0" compatLnSpc="1">
            <a:prstTxWarp prst="textNoShape">
              <a:avLst/>
            </a:prstTxWarp>
          </a:bodyPr>
          <a:lstStyle/>
          <a:p>
            <a:endParaRPr lang="en-GB"/>
          </a:p>
        </p:txBody>
      </p:sp>
      <p:sp>
        <p:nvSpPr>
          <p:cNvPr id="1034" name="AutoShape 10" descr="Discover the Dataiku DSS Features and Editions"/>
          <p:cNvSpPr>
            <a:spLocks noChangeAspect="1" noChangeArrowheads="1"/>
          </p:cNvSpPr>
          <p:nvPr/>
        </p:nvSpPr>
        <p:spPr bwMode="auto">
          <a:xfrm>
            <a:off x="276578" y="-192616"/>
            <a:ext cx="541867" cy="406402"/>
          </a:xfrm>
          <a:prstGeom prst="rect">
            <a:avLst/>
          </a:prstGeom>
          <a:noFill/>
        </p:spPr>
        <p:txBody>
          <a:bodyPr vert="horz" wrap="square" lIns="162553" tIns="81276" rIns="162553" bIns="81276" numCol="1" anchor="t" anchorCtr="0" compatLnSpc="1">
            <a:prstTxWarp prst="textNoShape">
              <a:avLst/>
            </a:prstTxWarp>
          </a:bodyPr>
          <a:lstStyle/>
          <a:p>
            <a:endParaRPr lang="en-GB"/>
          </a:p>
        </p:txBody>
      </p:sp>
      <p:sp>
        <p:nvSpPr>
          <p:cNvPr id="18" name="Rectangle 17"/>
          <p:cNvSpPr/>
          <p:nvPr/>
        </p:nvSpPr>
        <p:spPr>
          <a:xfrm>
            <a:off x="2687141" y="3469142"/>
            <a:ext cx="9987656" cy="1764578"/>
          </a:xfrm>
          <a:prstGeom prst="rect">
            <a:avLst/>
          </a:prstGeom>
        </p:spPr>
        <p:txBody>
          <a:bodyPr wrap="none" lIns="162553" tIns="81276" rIns="162553" bIns="81276">
            <a:spAutoFit/>
          </a:bodyPr>
          <a:lstStyle/>
          <a:p>
            <a:pPr algn="ctr"/>
            <a:r>
              <a:rPr lang="es-ES" sz="4300" dirty="0">
                <a:solidFill>
                  <a:schemeClr val="accent6">
                    <a:lumMod val="75000"/>
                  </a:schemeClr>
                </a:solidFill>
              </a:rPr>
              <a:t>EJERCICIO INDIVIDUAL</a:t>
            </a:r>
          </a:p>
          <a:p>
            <a:pPr algn="ctr"/>
            <a:r>
              <a:rPr lang="es-ES" sz="4300" dirty="0">
                <a:hlinkClick r:id="rId2"/>
              </a:rPr>
              <a:t>http://mfalonso.pythonanywhere.com/ipe</a:t>
            </a:r>
            <a:r>
              <a:rPr lang="es-ES" sz="4300" dirty="0">
                <a:solidFill>
                  <a:schemeClr val="accent6">
                    <a:lumMod val="75000"/>
                  </a:schemeClr>
                </a:solidFill>
              </a:rPr>
              <a:t> </a:t>
            </a:r>
            <a:endParaRPr lang="es-ES" sz="4300" dirty="0"/>
          </a:p>
          <a:p>
            <a:endParaRPr lang="en-GB" dirty="0"/>
          </a:p>
        </p:txBody>
      </p:sp>
    </p:spTree>
    <p:extLst>
      <p:ext uri="{BB962C8B-B14F-4D97-AF65-F5344CB8AC3E}">
        <p14:creationId xmlns:p14="http://schemas.microsoft.com/office/powerpoint/2010/main" val="1368051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6 CuadroTexto"/>
          <p:cNvSpPr txBox="1">
            <a:spLocks noChangeArrowheads="1"/>
          </p:cNvSpPr>
          <p:nvPr/>
        </p:nvSpPr>
        <p:spPr bwMode="auto">
          <a:xfrm>
            <a:off x="1236134" y="762000"/>
            <a:ext cx="13532556" cy="6917644"/>
          </a:xfrm>
          <a:prstGeom prst="rect">
            <a:avLst/>
          </a:prstGeom>
          <a:noFill/>
          <a:ln w="9525">
            <a:noFill/>
            <a:miter lim="800000"/>
            <a:headEnd/>
            <a:tailEnd/>
          </a:ln>
        </p:spPr>
        <p:txBody>
          <a:bodyPr lIns="145143" tIns="72571" rIns="145143" bIns="72571">
            <a:spAutoFit/>
          </a:bodyPr>
          <a:lstStyle/>
          <a:p>
            <a:pPr algn="just" eaLnBrk="0" hangingPunct="0"/>
            <a:r>
              <a:rPr lang="en-US" sz="2200" b="1" dirty="0"/>
              <a:t>Exercises:</a:t>
            </a:r>
          </a:p>
          <a:p>
            <a:pPr algn="just" eaLnBrk="0" hangingPunct="0"/>
            <a:endParaRPr lang="en-US" sz="2200" b="1" dirty="0"/>
          </a:p>
          <a:p>
            <a:pPr algn="just" eaLnBrk="0" hangingPunct="0"/>
            <a:r>
              <a:rPr lang="en-US" sz="2200" b="1" dirty="0"/>
              <a:t>Using women = [43.5, 54.3,68.9,70,2] and only for loops calculate the:</a:t>
            </a:r>
          </a:p>
          <a:p>
            <a:pPr algn="just" eaLnBrk="0" hangingPunct="0"/>
            <a:endParaRPr lang="en-US" sz="2200" b="1" dirty="0"/>
          </a:p>
          <a:p>
            <a:pPr marL="342900" indent="-342900" algn="just" eaLnBrk="0" hangingPunct="0">
              <a:buFont typeface="Arial" panose="020B0604020202020204" pitchFamily="34" charset="0"/>
              <a:buChar char="•"/>
            </a:pPr>
            <a:r>
              <a:rPr lang="en-US" sz="2200" b="1" dirty="0"/>
              <a:t>Sum</a:t>
            </a:r>
          </a:p>
          <a:p>
            <a:pPr lvl="2" algn="just" eaLnBrk="0" hangingPunct="0"/>
            <a:r>
              <a:rPr lang="en-US" sz="2200" b="1" dirty="0"/>
              <a:t>Solution:</a:t>
            </a:r>
          </a:p>
          <a:p>
            <a:pPr lvl="3" algn="just" eaLnBrk="0" hangingPunct="0"/>
            <a:r>
              <a:rPr lang="en-US" sz="2200" b="1" dirty="0">
                <a:latin typeface="Courier New" panose="02070309020205020404" pitchFamily="49" charset="0"/>
                <a:cs typeface="Courier New" panose="02070309020205020404" pitchFamily="49" charset="0"/>
              </a:rPr>
              <a:t>sum = 0</a:t>
            </a:r>
          </a:p>
          <a:p>
            <a:pPr lvl="3" algn="just" eaLnBrk="0" hangingPunct="0"/>
            <a:r>
              <a:rPr lang="en-US" sz="2200" b="1" dirty="0">
                <a:latin typeface="Courier New" panose="02070309020205020404" pitchFamily="49" charset="0"/>
                <a:cs typeface="Courier New" panose="02070309020205020404" pitchFamily="49" charset="0"/>
              </a:rPr>
              <a:t>for h in women:</a:t>
            </a:r>
          </a:p>
          <a:p>
            <a:pPr lvl="3" algn="just" eaLnBrk="0" hangingPunct="0"/>
            <a:r>
              <a:rPr lang="en-US" sz="2200" b="1" dirty="0">
                <a:latin typeface="Courier New" panose="02070309020205020404" pitchFamily="49" charset="0"/>
                <a:cs typeface="Courier New" panose="02070309020205020404" pitchFamily="49" charset="0"/>
              </a:rPr>
              <a:t>  sum = sum + h</a:t>
            </a:r>
          </a:p>
          <a:p>
            <a:pPr lvl="3" algn="just" eaLnBrk="0" hangingPunct="0"/>
            <a:r>
              <a:rPr lang="en-US" sz="2200" b="1" dirty="0">
                <a:latin typeface="Courier New" panose="02070309020205020404" pitchFamily="49" charset="0"/>
                <a:cs typeface="Courier New" panose="02070309020205020404" pitchFamily="49" charset="0"/>
              </a:rPr>
              <a:t>print(sum)</a:t>
            </a:r>
          </a:p>
          <a:p>
            <a:pPr marL="342900" indent="-342900" algn="just" eaLnBrk="0" hangingPunct="0">
              <a:buFont typeface="Arial" panose="020B0604020202020204" pitchFamily="34" charset="0"/>
              <a:buChar char="•"/>
            </a:pPr>
            <a:endParaRPr lang="en-US" sz="2200" b="1" dirty="0"/>
          </a:p>
          <a:p>
            <a:pPr marL="342900" indent="-342900" algn="just" eaLnBrk="0" hangingPunct="0">
              <a:buFont typeface="Arial" panose="020B0604020202020204" pitchFamily="34" charset="0"/>
              <a:buChar char="•"/>
            </a:pPr>
            <a:r>
              <a:rPr lang="en-US" sz="2200" b="1" dirty="0"/>
              <a:t>Min</a:t>
            </a:r>
          </a:p>
          <a:p>
            <a:pPr marL="342900" indent="-342900" algn="just" eaLnBrk="0" hangingPunct="0">
              <a:buFont typeface="Arial" panose="020B0604020202020204" pitchFamily="34" charset="0"/>
              <a:buChar char="•"/>
            </a:pPr>
            <a:endParaRPr lang="en-US" sz="2200" b="1" dirty="0"/>
          </a:p>
          <a:p>
            <a:pPr marL="342900" indent="-342900" algn="just" eaLnBrk="0" hangingPunct="0">
              <a:buFont typeface="Arial" panose="020B0604020202020204" pitchFamily="34" charset="0"/>
              <a:buChar char="•"/>
            </a:pPr>
            <a:r>
              <a:rPr lang="en-US" sz="2200" b="1" dirty="0"/>
              <a:t>Max </a:t>
            </a:r>
          </a:p>
          <a:p>
            <a:pPr marL="342900" indent="-342900" algn="just" eaLnBrk="0" hangingPunct="0">
              <a:buFont typeface="Arial" panose="020B0604020202020204" pitchFamily="34" charset="0"/>
              <a:buChar char="•"/>
            </a:pPr>
            <a:endParaRPr lang="en-US" sz="2200" b="1" dirty="0"/>
          </a:p>
          <a:p>
            <a:pPr marL="342900" indent="-342900" algn="just" eaLnBrk="0" hangingPunct="0">
              <a:buFont typeface="Arial" panose="020B0604020202020204" pitchFamily="34" charset="0"/>
              <a:buChar char="•"/>
            </a:pPr>
            <a:r>
              <a:rPr lang="en-US" sz="2200" b="1" dirty="0"/>
              <a:t>Average </a:t>
            </a:r>
          </a:p>
          <a:p>
            <a:pPr marL="342900" indent="-342900" algn="just" eaLnBrk="0" hangingPunct="0">
              <a:buFont typeface="Arial" panose="020B0604020202020204" pitchFamily="34" charset="0"/>
              <a:buChar char="•"/>
            </a:pPr>
            <a:endParaRPr lang="en-US" sz="2200" b="1" dirty="0"/>
          </a:p>
          <a:p>
            <a:pPr marL="342900" indent="-342900" algn="just" eaLnBrk="0" hangingPunct="0">
              <a:buFont typeface="Arial" panose="020B0604020202020204" pitchFamily="34" charset="0"/>
              <a:buChar char="•"/>
            </a:pPr>
            <a:r>
              <a:rPr lang="en-US" sz="2200" b="1" dirty="0"/>
              <a:t>Standard Deviation</a:t>
            </a:r>
          </a:p>
          <a:p>
            <a:pPr marL="342900" indent="-342900" algn="just" eaLnBrk="0" hangingPunct="0">
              <a:buFont typeface="Arial" panose="020B0604020202020204" pitchFamily="34" charset="0"/>
              <a:buChar char="•"/>
            </a:pPr>
            <a:endParaRPr lang="en-US" sz="2200" b="1" dirty="0"/>
          </a:p>
          <a:p>
            <a:pPr marL="342900" indent="-342900" algn="just" eaLnBrk="0" hangingPunct="0">
              <a:buFont typeface="Arial" panose="020B0604020202020204" pitchFamily="34" charset="0"/>
              <a:buChar char="•"/>
            </a:pPr>
            <a:endParaRPr lang="en-US" sz="2200" b="1" dirty="0"/>
          </a:p>
        </p:txBody>
      </p:sp>
      <p:pic>
        <p:nvPicPr>
          <p:cNvPr id="5" name="Imagen 4">
            <a:extLst>
              <a:ext uri="{FF2B5EF4-FFF2-40B4-BE49-F238E27FC236}">
                <a16:creationId xmlns:a16="http://schemas.microsoft.com/office/drawing/2014/main" id="{4A1B729B-9BE6-4722-9401-4037314E7430}"/>
              </a:ext>
            </a:extLst>
          </p:cNvPr>
          <p:cNvPicPr>
            <a:picLocks noChangeAspect="1"/>
          </p:cNvPicPr>
          <p:nvPr/>
        </p:nvPicPr>
        <p:blipFill>
          <a:blip r:embed="rId2" cstate="print"/>
          <a:stretch>
            <a:fillRect/>
          </a:stretch>
        </p:blipFill>
        <p:spPr>
          <a:xfrm>
            <a:off x="3022600" y="5943600"/>
            <a:ext cx="3171825" cy="1000125"/>
          </a:xfrm>
          <a:prstGeom prst="rect">
            <a:avLst/>
          </a:prstGeom>
        </p:spPr>
      </p:pic>
      <p:pic>
        <p:nvPicPr>
          <p:cNvPr id="6" name="Imagen 5">
            <a:extLst>
              <a:ext uri="{FF2B5EF4-FFF2-40B4-BE49-F238E27FC236}">
                <a16:creationId xmlns:a16="http://schemas.microsoft.com/office/drawing/2014/main" id="{E16505D4-C3CE-463E-AC70-263A213452CB}"/>
              </a:ext>
            </a:extLst>
          </p:cNvPr>
          <p:cNvPicPr>
            <a:picLocks noChangeAspect="1"/>
          </p:cNvPicPr>
          <p:nvPr/>
        </p:nvPicPr>
        <p:blipFill>
          <a:blip r:embed="rId3" cstate="print"/>
          <a:stretch>
            <a:fillRect/>
          </a:stretch>
        </p:blipFill>
        <p:spPr>
          <a:xfrm>
            <a:off x="6970712" y="5934205"/>
            <a:ext cx="2314575" cy="914400"/>
          </a:xfrm>
          <a:prstGeom prst="rect">
            <a:avLst/>
          </a:prstGeom>
        </p:spPr>
      </p:pic>
      <p:pic>
        <p:nvPicPr>
          <p:cNvPr id="7" name="Imagen 6">
            <a:extLst>
              <a:ext uri="{FF2B5EF4-FFF2-40B4-BE49-F238E27FC236}">
                <a16:creationId xmlns:a16="http://schemas.microsoft.com/office/drawing/2014/main" id="{4CF4634B-9198-4599-A270-30686653C868}"/>
              </a:ext>
            </a:extLst>
          </p:cNvPr>
          <p:cNvPicPr>
            <a:picLocks noChangeAspect="1"/>
          </p:cNvPicPr>
          <p:nvPr/>
        </p:nvPicPr>
        <p:blipFill>
          <a:blip r:embed="rId4" cstate="print"/>
          <a:stretch>
            <a:fillRect/>
          </a:stretch>
        </p:blipFill>
        <p:spPr>
          <a:xfrm>
            <a:off x="3022600" y="7229475"/>
            <a:ext cx="6019800" cy="1152525"/>
          </a:xfrm>
          <a:prstGeom prst="rect">
            <a:avLst/>
          </a:prstGeom>
        </p:spPr>
      </p:pic>
      <p:sp>
        <p:nvSpPr>
          <p:cNvPr id="9" name="Rectangle 3">
            <a:extLst>
              <a:ext uri="{FF2B5EF4-FFF2-40B4-BE49-F238E27FC236}">
                <a16:creationId xmlns:a16="http://schemas.microsoft.com/office/drawing/2014/main" id="{077C6C08-A6BD-46C3-9E4F-F280FDE609AB}"/>
              </a:ext>
            </a:extLst>
          </p:cNvPr>
          <p:cNvSpPr>
            <a:spLocks noChangeArrowheads="1"/>
          </p:cNvSpPr>
          <p:nvPr/>
        </p:nvSpPr>
        <p:spPr bwMode="gray">
          <a:xfrm>
            <a:off x="1215234" y="443541"/>
            <a:ext cx="12998452"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defTabSz="1042988">
              <a:lnSpc>
                <a:spcPct val="90000"/>
              </a:lnSpc>
              <a:defRPr>
                <a:solidFill>
                  <a:srgbClr val="FF0000"/>
                </a:solidFill>
                <a:latin typeface="Arial" panose="020B0604020202020204" pitchFamily="34" charset="0"/>
              </a:defRPr>
            </a:lvl1pPr>
            <a:lvl2pPr marL="742950" indent="-285750" defTabSz="1042988">
              <a:lnSpc>
                <a:spcPct val="90000"/>
              </a:lnSpc>
              <a:defRPr>
                <a:solidFill>
                  <a:srgbClr val="FF0000"/>
                </a:solidFill>
                <a:latin typeface="Arial" panose="020B0604020202020204" pitchFamily="34" charset="0"/>
              </a:defRPr>
            </a:lvl2pPr>
            <a:lvl3pPr marL="1143000" indent="-228600" defTabSz="1042988">
              <a:lnSpc>
                <a:spcPct val="90000"/>
              </a:lnSpc>
              <a:defRPr>
                <a:solidFill>
                  <a:srgbClr val="FF0000"/>
                </a:solidFill>
                <a:latin typeface="Arial" panose="020B0604020202020204" pitchFamily="34" charset="0"/>
              </a:defRPr>
            </a:lvl3pPr>
            <a:lvl4pPr marL="1600200" indent="-228600" defTabSz="1042988">
              <a:lnSpc>
                <a:spcPct val="90000"/>
              </a:lnSpc>
              <a:defRPr>
                <a:solidFill>
                  <a:srgbClr val="FF0000"/>
                </a:solidFill>
                <a:latin typeface="Arial" panose="020B0604020202020204" pitchFamily="34" charset="0"/>
              </a:defRPr>
            </a:lvl4pPr>
            <a:lvl5pPr marL="2057400" indent="-228600" defTabSz="1042988">
              <a:lnSpc>
                <a:spcPct val="90000"/>
              </a:lnSpc>
              <a:defRPr>
                <a:solidFill>
                  <a:srgbClr val="FF0000"/>
                </a:solidFill>
                <a:latin typeface="Arial" panose="020B0604020202020204" pitchFamily="34" charset="0"/>
              </a:defRPr>
            </a:lvl5pPr>
            <a:lvl6pPr marL="2514600" indent="-228600" defTabSz="1042988" eaLnBrk="0" fontAlgn="base" hangingPunct="0">
              <a:lnSpc>
                <a:spcPct val="90000"/>
              </a:lnSpc>
              <a:spcBef>
                <a:spcPct val="0"/>
              </a:spcBef>
              <a:spcAft>
                <a:spcPct val="0"/>
              </a:spcAft>
              <a:defRPr>
                <a:solidFill>
                  <a:srgbClr val="FF0000"/>
                </a:solidFill>
                <a:latin typeface="Arial" panose="020B0604020202020204" pitchFamily="34" charset="0"/>
              </a:defRPr>
            </a:lvl6pPr>
            <a:lvl7pPr marL="2971800" indent="-228600" defTabSz="1042988" eaLnBrk="0" fontAlgn="base" hangingPunct="0">
              <a:lnSpc>
                <a:spcPct val="90000"/>
              </a:lnSpc>
              <a:spcBef>
                <a:spcPct val="0"/>
              </a:spcBef>
              <a:spcAft>
                <a:spcPct val="0"/>
              </a:spcAft>
              <a:defRPr>
                <a:solidFill>
                  <a:srgbClr val="FF0000"/>
                </a:solidFill>
                <a:latin typeface="Arial" panose="020B0604020202020204" pitchFamily="34" charset="0"/>
              </a:defRPr>
            </a:lvl7pPr>
            <a:lvl8pPr marL="3429000" indent="-228600" defTabSz="1042988" eaLnBrk="0" fontAlgn="base" hangingPunct="0">
              <a:lnSpc>
                <a:spcPct val="90000"/>
              </a:lnSpc>
              <a:spcBef>
                <a:spcPct val="0"/>
              </a:spcBef>
              <a:spcAft>
                <a:spcPct val="0"/>
              </a:spcAft>
              <a:defRPr>
                <a:solidFill>
                  <a:srgbClr val="FF0000"/>
                </a:solidFill>
                <a:latin typeface="Arial" panose="020B0604020202020204" pitchFamily="34" charset="0"/>
              </a:defRPr>
            </a:lvl8pPr>
            <a:lvl9pPr marL="3886200" indent="-228600" defTabSz="1042988" eaLnBrk="0" fontAlgn="base" hangingPunct="0">
              <a:lnSpc>
                <a:spcPct val="90000"/>
              </a:lnSpc>
              <a:spcBef>
                <a:spcPct val="0"/>
              </a:spcBef>
              <a:spcAft>
                <a:spcPct val="0"/>
              </a:spcAft>
              <a:defRPr>
                <a:solidFill>
                  <a:srgbClr val="FF0000"/>
                </a:solidFill>
                <a:latin typeface="Arial" panose="020B0604020202020204" pitchFamily="34" charset="0"/>
              </a:defRPr>
            </a:lvl9pPr>
          </a:lstStyle>
          <a:p>
            <a:pPr algn="ctr"/>
            <a:r>
              <a:rPr lang="es-ES" altLang="en-US" sz="4400" i="1" dirty="0">
                <a:solidFill>
                  <a:schemeClr val="accent2">
                    <a:lumMod val="50000"/>
                  </a:schemeClr>
                </a:solidFill>
              </a:rPr>
              <a:t>EJERCICIOS – 11:40</a:t>
            </a:r>
            <a:endParaRPr lang="en-GB" altLang="en-US" sz="4400" i="1" dirty="0">
              <a:solidFill>
                <a:schemeClr val="accent2">
                  <a:lumMod val="50000"/>
                </a:schemeClr>
              </a:solidFill>
            </a:endParaRPr>
          </a:p>
        </p:txBody>
      </p:sp>
    </p:spTree>
    <p:extLst>
      <p:ext uri="{BB962C8B-B14F-4D97-AF65-F5344CB8AC3E}">
        <p14:creationId xmlns:p14="http://schemas.microsoft.com/office/powerpoint/2010/main" val="42392287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1400" y="3810000"/>
            <a:ext cx="14630400" cy="4893647"/>
          </a:xfrm>
          <a:prstGeom prst="rect">
            <a:avLst/>
          </a:prstGeom>
        </p:spPr>
        <p:txBody>
          <a:bodyPr wrap="square">
            <a:spAutoFit/>
          </a:bodyPr>
          <a:lstStyle/>
          <a:p>
            <a:r>
              <a:rPr lang="en-GB" sz="2400" dirty="0"/>
              <a:t>In Guido's first university year - what were the only two languages thought?</a:t>
            </a:r>
          </a:p>
          <a:p>
            <a:br>
              <a:rPr lang="en-GB" sz="2400" dirty="0"/>
            </a:br>
            <a:r>
              <a:rPr lang="en-GB" sz="2400" dirty="0"/>
              <a:t>A) Python &amp; Java</a:t>
            </a:r>
          </a:p>
          <a:p>
            <a:br>
              <a:rPr lang="en-GB" sz="2400" dirty="0"/>
            </a:br>
            <a:r>
              <a:rPr lang="en-GB" sz="2400" dirty="0"/>
              <a:t>B) C++ &amp; VBA</a:t>
            </a:r>
          </a:p>
          <a:p>
            <a:br>
              <a:rPr lang="en-GB" sz="2400" dirty="0"/>
            </a:br>
            <a:r>
              <a:rPr lang="en-GB" sz="2400" dirty="0"/>
              <a:t>C) </a:t>
            </a:r>
            <a:r>
              <a:rPr lang="en-GB" sz="2400" dirty="0" err="1"/>
              <a:t>Algo</a:t>
            </a:r>
            <a:r>
              <a:rPr lang="en-GB" sz="2400" dirty="0"/>
              <a:t> &amp; Pascal</a:t>
            </a:r>
          </a:p>
          <a:p>
            <a:br>
              <a:rPr lang="en-GB" sz="2400" dirty="0"/>
            </a:br>
            <a:r>
              <a:rPr lang="en-GB" sz="2400" dirty="0"/>
              <a:t>D) Fortran &amp; Pascal</a:t>
            </a:r>
          </a:p>
          <a:p>
            <a:br>
              <a:rPr lang="en-GB" sz="2400" dirty="0"/>
            </a:br>
            <a:br>
              <a:rPr lang="en-GB" sz="2400" dirty="0"/>
            </a:br>
            <a:r>
              <a:rPr lang="en-GB" sz="2400" dirty="0"/>
              <a:t>Answer at 4:32</a:t>
            </a:r>
          </a:p>
          <a:p>
            <a:r>
              <a:rPr lang="en-GB" sz="2400" dirty="0">
                <a:hlinkClick r:id="rId2"/>
              </a:rPr>
              <a:t>https://talkpython.fm/episodes/show/100/python-past-present-and-future-with-guido-van-rossum</a:t>
            </a:r>
            <a:r>
              <a:rPr lang="en-GB" sz="2400" dirty="0"/>
              <a:t> </a:t>
            </a:r>
            <a:endParaRPr lang="en-GB" dirty="0"/>
          </a:p>
        </p:txBody>
      </p:sp>
      <p:pic>
        <p:nvPicPr>
          <p:cNvPr id="2" name="Picture 2"/>
          <p:cNvPicPr>
            <a:picLocks noChangeAspect="1" noChangeArrowheads="1"/>
          </p:cNvPicPr>
          <p:nvPr/>
        </p:nvPicPr>
        <p:blipFill>
          <a:blip r:embed="rId3" cstate="print"/>
          <a:srcRect/>
          <a:stretch>
            <a:fillRect/>
          </a:stretch>
        </p:blipFill>
        <p:spPr bwMode="auto">
          <a:xfrm>
            <a:off x="584200" y="228600"/>
            <a:ext cx="15163800" cy="3155296"/>
          </a:xfrm>
          <a:prstGeom prst="rect">
            <a:avLst/>
          </a:prstGeom>
          <a:noFill/>
          <a:ln w="9525">
            <a:noFill/>
            <a:miter lim="800000"/>
            <a:headEnd/>
            <a:tailEnd/>
          </a:ln>
        </p:spPr>
      </p:pic>
    </p:spTree>
    <p:extLst>
      <p:ext uri="{BB962C8B-B14F-4D97-AF65-F5344CB8AC3E}">
        <p14:creationId xmlns:p14="http://schemas.microsoft.com/office/powerpoint/2010/main" val="15445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41400" y="3810000"/>
            <a:ext cx="14630400" cy="4893647"/>
          </a:xfrm>
          <a:prstGeom prst="rect">
            <a:avLst/>
          </a:prstGeom>
        </p:spPr>
        <p:txBody>
          <a:bodyPr wrap="square">
            <a:spAutoFit/>
          </a:bodyPr>
          <a:lstStyle/>
          <a:p>
            <a:r>
              <a:rPr lang="en-GB" sz="2400" dirty="0"/>
              <a:t>In Guido's first university year - what were the only two languages thought?</a:t>
            </a:r>
          </a:p>
          <a:p>
            <a:br>
              <a:rPr lang="en-GB" sz="2400" dirty="0"/>
            </a:br>
            <a:r>
              <a:rPr lang="en-GB" sz="2400" dirty="0"/>
              <a:t>A) Python &amp; Java</a:t>
            </a:r>
          </a:p>
          <a:p>
            <a:br>
              <a:rPr lang="en-GB" sz="2400" dirty="0"/>
            </a:br>
            <a:r>
              <a:rPr lang="en-GB" sz="2400" dirty="0"/>
              <a:t>B) C++ &amp; VBA</a:t>
            </a:r>
          </a:p>
          <a:p>
            <a:br>
              <a:rPr lang="en-GB" sz="2400" dirty="0"/>
            </a:br>
            <a:r>
              <a:rPr lang="en-GB" sz="2400" dirty="0">
                <a:solidFill>
                  <a:srgbClr val="FF0000"/>
                </a:solidFill>
              </a:rPr>
              <a:t>C) </a:t>
            </a:r>
            <a:r>
              <a:rPr lang="en-GB" sz="2400" dirty="0" err="1">
                <a:solidFill>
                  <a:srgbClr val="FF0000"/>
                </a:solidFill>
              </a:rPr>
              <a:t>Algo</a:t>
            </a:r>
            <a:r>
              <a:rPr lang="en-GB" sz="2400" dirty="0">
                <a:solidFill>
                  <a:srgbClr val="FF0000"/>
                </a:solidFill>
              </a:rPr>
              <a:t> &amp; Pascal</a:t>
            </a:r>
          </a:p>
          <a:p>
            <a:br>
              <a:rPr lang="en-GB" sz="2400" dirty="0"/>
            </a:br>
            <a:r>
              <a:rPr lang="en-GB" sz="2400" dirty="0"/>
              <a:t>D) Fortran &amp; Pascal</a:t>
            </a:r>
          </a:p>
          <a:p>
            <a:br>
              <a:rPr lang="en-GB" sz="2400" dirty="0"/>
            </a:br>
            <a:br>
              <a:rPr lang="en-GB" sz="2400" dirty="0"/>
            </a:br>
            <a:r>
              <a:rPr lang="en-GB" sz="2400" dirty="0"/>
              <a:t>Answer C - 4:32</a:t>
            </a:r>
          </a:p>
          <a:p>
            <a:r>
              <a:rPr lang="en-GB" sz="2400" dirty="0">
                <a:hlinkClick r:id="rId2"/>
              </a:rPr>
              <a:t>https://talkpython.fm/episodes/show/100/python-past-present-and-future-with-guido-van-rossum</a:t>
            </a:r>
            <a:r>
              <a:rPr lang="en-GB" sz="2400" dirty="0"/>
              <a:t> </a:t>
            </a:r>
            <a:endParaRPr lang="en-GB" dirty="0"/>
          </a:p>
        </p:txBody>
      </p:sp>
      <p:pic>
        <p:nvPicPr>
          <p:cNvPr id="2" name="Picture 2"/>
          <p:cNvPicPr>
            <a:picLocks noChangeAspect="1" noChangeArrowheads="1"/>
          </p:cNvPicPr>
          <p:nvPr/>
        </p:nvPicPr>
        <p:blipFill>
          <a:blip r:embed="rId3" cstate="print"/>
          <a:srcRect/>
          <a:stretch>
            <a:fillRect/>
          </a:stretch>
        </p:blipFill>
        <p:spPr bwMode="auto">
          <a:xfrm>
            <a:off x="584200" y="228600"/>
            <a:ext cx="15163800" cy="3155296"/>
          </a:xfrm>
          <a:prstGeom prst="rect">
            <a:avLst/>
          </a:prstGeom>
          <a:noFill/>
          <a:ln w="9525">
            <a:noFill/>
            <a:miter lim="800000"/>
            <a:headEnd/>
            <a:tailEnd/>
          </a:ln>
        </p:spPr>
      </p:pic>
    </p:spTree>
    <p:extLst>
      <p:ext uri="{BB962C8B-B14F-4D97-AF65-F5344CB8AC3E}">
        <p14:creationId xmlns:p14="http://schemas.microsoft.com/office/powerpoint/2010/main" val="154454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AutoShape 8" descr="Discover the Dataiku DSS Features and Editions"/>
          <p:cNvSpPr>
            <a:spLocks noChangeAspect="1" noChangeArrowheads="1"/>
          </p:cNvSpPr>
          <p:nvPr/>
        </p:nvSpPr>
        <p:spPr bwMode="auto">
          <a:xfrm>
            <a:off x="276578" y="-192616"/>
            <a:ext cx="541867" cy="406402"/>
          </a:xfrm>
          <a:prstGeom prst="rect">
            <a:avLst/>
          </a:prstGeom>
          <a:noFill/>
        </p:spPr>
        <p:txBody>
          <a:bodyPr vert="horz" wrap="square" lIns="162553" tIns="81276" rIns="162553" bIns="81276" numCol="1" anchor="t" anchorCtr="0" compatLnSpc="1">
            <a:prstTxWarp prst="textNoShape">
              <a:avLst/>
            </a:prstTxWarp>
          </a:bodyPr>
          <a:lstStyle/>
          <a:p>
            <a:endParaRPr lang="en-GB"/>
          </a:p>
        </p:txBody>
      </p:sp>
      <p:sp>
        <p:nvSpPr>
          <p:cNvPr id="1034" name="AutoShape 10" descr="Discover the Dataiku DSS Features and Editions"/>
          <p:cNvSpPr>
            <a:spLocks noChangeAspect="1" noChangeArrowheads="1"/>
          </p:cNvSpPr>
          <p:nvPr/>
        </p:nvSpPr>
        <p:spPr bwMode="auto">
          <a:xfrm>
            <a:off x="276578" y="-192616"/>
            <a:ext cx="541867" cy="406402"/>
          </a:xfrm>
          <a:prstGeom prst="rect">
            <a:avLst/>
          </a:prstGeom>
          <a:noFill/>
        </p:spPr>
        <p:txBody>
          <a:bodyPr vert="horz" wrap="square" lIns="162553" tIns="81276" rIns="162553" bIns="81276" numCol="1" anchor="t" anchorCtr="0" compatLnSpc="1">
            <a:prstTxWarp prst="textNoShape">
              <a:avLst/>
            </a:prstTxWarp>
          </a:bodyPr>
          <a:lstStyle/>
          <a:p>
            <a:endParaRPr lang="en-GB"/>
          </a:p>
        </p:txBody>
      </p:sp>
      <p:sp>
        <p:nvSpPr>
          <p:cNvPr id="18" name="Rectangle 17"/>
          <p:cNvSpPr/>
          <p:nvPr/>
        </p:nvSpPr>
        <p:spPr>
          <a:xfrm>
            <a:off x="5081155" y="2523773"/>
            <a:ext cx="6148593" cy="3088017"/>
          </a:xfrm>
          <a:prstGeom prst="rect">
            <a:avLst/>
          </a:prstGeom>
        </p:spPr>
        <p:txBody>
          <a:bodyPr wrap="none" lIns="162553" tIns="81276" rIns="162553" bIns="81276">
            <a:spAutoFit/>
          </a:bodyPr>
          <a:lstStyle/>
          <a:p>
            <a:pPr algn="ctr"/>
            <a:r>
              <a:rPr lang="es-ES" sz="4300" dirty="0">
                <a:solidFill>
                  <a:schemeClr val="accent6">
                    <a:lumMod val="75000"/>
                  </a:schemeClr>
                </a:solidFill>
              </a:rPr>
              <a:t>PYTHON BÁSICO – DIA 1</a:t>
            </a:r>
          </a:p>
          <a:p>
            <a:pPr algn="ctr"/>
            <a:endParaRPr lang="es-ES" sz="4300" dirty="0"/>
          </a:p>
          <a:p>
            <a:pPr algn="ctr"/>
            <a:r>
              <a:rPr lang="es-ES" sz="4300" dirty="0"/>
              <a:t>Prof. Manoel Gadi</a:t>
            </a:r>
          </a:p>
          <a:p>
            <a:pPr algn="ctr"/>
            <a:r>
              <a:rPr lang="es-ES" sz="4300" dirty="0">
                <a:hlinkClick r:id="rId2"/>
              </a:rPr>
              <a:t>mfalonso@faculty.ie.edu</a:t>
            </a:r>
            <a:r>
              <a:rPr lang="es-ES" sz="4300" dirty="0"/>
              <a:t>  </a:t>
            </a:r>
          </a:p>
          <a:p>
            <a:endParaRPr lang="en-GB" dirty="0"/>
          </a:p>
        </p:txBody>
      </p:sp>
      <p:pic>
        <p:nvPicPr>
          <p:cNvPr id="21" name="Picture 24" descr="Manoel Fernando Alonso Gadi"/>
          <p:cNvPicPr>
            <a:picLocks noChangeAspect="1" noChangeArrowheads="1"/>
          </p:cNvPicPr>
          <p:nvPr/>
        </p:nvPicPr>
        <p:blipFill>
          <a:blip r:embed="rId3" cstate="print"/>
          <a:srcRect/>
          <a:stretch>
            <a:fillRect/>
          </a:stretch>
        </p:blipFill>
        <p:spPr bwMode="auto">
          <a:xfrm>
            <a:off x="6591829" y="5212071"/>
            <a:ext cx="3039534" cy="3039534"/>
          </a:xfrm>
          <a:prstGeom prst="rect">
            <a:avLst/>
          </a:prstGeom>
          <a:noFill/>
        </p:spPr>
      </p:pic>
      <p:pic>
        <p:nvPicPr>
          <p:cNvPr id="3" name="Gráfico 2">
            <a:extLst>
              <a:ext uri="{FF2B5EF4-FFF2-40B4-BE49-F238E27FC236}">
                <a16:creationId xmlns:a16="http://schemas.microsoft.com/office/drawing/2014/main" id="{F0F29BEF-5D45-43CC-B0DC-DEB096AAD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78746" y="446199"/>
            <a:ext cx="3753410" cy="1466850"/>
          </a:xfrm>
          <a:prstGeom prst="rect">
            <a:avLst/>
          </a:prstGeom>
        </p:spPr>
      </p:pic>
    </p:spTree>
    <p:extLst>
      <p:ext uri="{BB962C8B-B14F-4D97-AF65-F5344CB8AC3E}">
        <p14:creationId xmlns:p14="http://schemas.microsoft.com/office/powerpoint/2010/main" val="1635326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5 Marcador de número de diapositiva"/>
          <p:cNvSpPr>
            <a:spLocks noGrp="1"/>
          </p:cNvSpPr>
          <p:nvPr>
            <p:ph type="sldNum" sz="quarter" idx="12"/>
          </p:nvPr>
        </p:nvSpPr>
        <p:spPr>
          <a:xfrm>
            <a:off x="11708892" y="8351520"/>
            <a:ext cx="3734308" cy="259080"/>
          </a:xfrm>
        </p:spPr>
        <p:txBody>
          <a:bodyPr/>
          <a:lstStyle/>
          <a:p>
            <a:pPr>
              <a:defRPr/>
            </a:pPr>
            <a:fld id="{B427DF0E-EA11-41A6-A5A6-1DEE70697DE5}" type="slidenum">
              <a:rPr lang="es-ES"/>
              <a:pPr>
                <a:defRPr/>
              </a:pPr>
              <a:t>8</a:t>
            </a:fld>
            <a:endParaRPr lang="es-ES" dirty="0"/>
          </a:p>
        </p:txBody>
      </p:sp>
      <p:sp>
        <p:nvSpPr>
          <p:cNvPr id="3079" name="2 Subtítulo"/>
          <p:cNvSpPr>
            <a:spLocks/>
          </p:cNvSpPr>
          <p:nvPr/>
        </p:nvSpPr>
        <p:spPr bwMode="auto">
          <a:xfrm>
            <a:off x="2336800" y="1371600"/>
            <a:ext cx="11379200" cy="1583267"/>
          </a:xfrm>
          <a:prstGeom prst="rect">
            <a:avLst/>
          </a:prstGeom>
          <a:noFill/>
          <a:ln w="9525">
            <a:noFill/>
            <a:miter lim="800000"/>
            <a:headEnd/>
            <a:tailEnd/>
          </a:ln>
        </p:spPr>
        <p:txBody>
          <a:bodyPr lIns="145143" tIns="72571" rIns="145143" bIns="72571"/>
          <a:lstStyle/>
          <a:p>
            <a:pPr algn="ctr">
              <a:spcBef>
                <a:spcPct val="20000"/>
              </a:spcBef>
              <a:buFont typeface="Arial" charset="0"/>
              <a:buNone/>
            </a:pPr>
            <a:r>
              <a:rPr lang="es-ES_tradnl" sz="5100" b="1" dirty="0">
                <a:latin typeface="Calibri" pitchFamily="34" charset="0"/>
              </a:rPr>
              <a:t>Un Excel complejo no es un algoritmo</a:t>
            </a:r>
            <a:endParaRPr lang="es-ES" sz="5100" b="1" dirty="0">
              <a:latin typeface="Calibri" pitchFamily="34" charset="0"/>
            </a:endParaRPr>
          </a:p>
        </p:txBody>
      </p:sp>
      <p:pic>
        <p:nvPicPr>
          <p:cNvPr id="63490" name="Picture 2" descr="Image result for complex excel"/>
          <p:cNvPicPr>
            <a:picLocks noChangeAspect="1" noChangeArrowheads="1"/>
          </p:cNvPicPr>
          <p:nvPr/>
        </p:nvPicPr>
        <p:blipFill>
          <a:blip r:embed="rId3" cstate="print"/>
          <a:srcRect/>
          <a:stretch>
            <a:fillRect/>
          </a:stretch>
        </p:blipFill>
        <p:spPr bwMode="auto">
          <a:xfrm>
            <a:off x="4165600" y="2234565"/>
            <a:ext cx="7772400" cy="4080511"/>
          </a:xfrm>
          <a:prstGeom prst="rect">
            <a:avLst/>
          </a:prstGeom>
          <a:noFill/>
        </p:spPr>
      </p:pic>
      <p:sp>
        <p:nvSpPr>
          <p:cNvPr id="7" name="2 Subtítulo"/>
          <p:cNvSpPr>
            <a:spLocks/>
          </p:cNvSpPr>
          <p:nvPr/>
        </p:nvSpPr>
        <p:spPr bwMode="auto">
          <a:xfrm>
            <a:off x="1193800" y="6324600"/>
            <a:ext cx="15062200" cy="1583267"/>
          </a:xfrm>
          <a:prstGeom prst="rect">
            <a:avLst/>
          </a:prstGeom>
          <a:noFill/>
          <a:ln w="9525">
            <a:noFill/>
            <a:miter lim="800000"/>
            <a:headEnd/>
            <a:tailEnd/>
          </a:ln>
        </p:spPr>
        <p:txBody>
          <a:bodyPr lIns="145143" tIns="72571" rIns="145143" bIns="72571"/>
          <a:lstStyle/>
          <a:p>
            <a:pPr algn="ctr">
              <a:spcBef>
                <a:spcPct val="20000"/>
              </a:spcBef>
              <a:buFont typeface="Arial" charset="0"/>
              <a:buNone/>
            </a:pPr>
            <a:r>
              <a:rPr lang="es-ES_tradnl" sz="5100" b="1" dirty="0">
                <a:latin typeface="Calibri" pitchFamily="34" charset="0"/>
              </a:rPr>
              <a:t>Sino que una oportunidad para buenos consultores y organización a través de algoritmos!</a:t>
            </a:r>
            <a:endParaRPr lang="es-ES" sz="5100" b="1" dirty="0">
              <a:latin typeface="Calibri" pitchFamily="34" charset="0"/>
            </a:endParaRPr>
          </a:p>
        </p:txBody>
      </p:sp>
      <p:sp>
        <p:nvSpPr>
          <p:cNvPr id="8" name="Rectangle 7"/>
          <p:cNvSpPr/>
          <p:nvPr/>
        </p:nvSpPr>
        <p:spPr>
          <a:xfrm>
            <a:off x="2032000" y="8153400"/>
            <a:ext cx="11582400" cy="369332"/>
          </a:xfrm>
          <a:prstGeom prst="rect">
            <a:avLst/>
          </a:prstGeom>
        </p:spPr>
        <p:txBody>
          <a:bodyPr wrap="square">
            <a:spAutoFit/>
          </a:bodyPr>
          <a:lstStyle/>
          <a:p>
            <a:r>
              <a:rPr lang="es-ES" dirty="0"/>
              <a:t>Escuchar el siguiente </a:t>
            </a:r>
            <a:r>
              <a:rPr lang="en-GB" dirty="0"/>
              <a:t>Podcast: </a:t>
            </a:r>
            <a:r>
              <a:rPr lang="en-GB" dirty="0">
                <a:hlinkClick r:id="rId4"/>
              </a:rPr>
              <a:t>https://talkpython.fm/episodes/show/200/escaping-excel-hell-with-python-and-pandas</a:t>
            </a:r>
            <a:endParaRPr lang="en-GB" dirty="0"/>
          </a:p>
        </p:txBody>
      </p:sp>
      <p:pic>
        <p:nvPicPr>
          <p:cNvPr id="9" name="Picture 2"/>
          <p:cNvPicPr>
            <a:picLocks noChangeAspect="1" noChangeArrowheads="1"/>
          </p:cNvPicPr>
          <p:nvPr/>
        </p:nvPicPr>
        <p:blipFill>
          <a:blip r:embed="rId5" cstate="print"/>
          <a:srcRect/>
          <a:stretch>
            <a:fillRect/>
          </a:stretch>
        </p:blipFill>
        <p:spPr bwMode="auto">
          <a:xfrm>
            <a:off x="11531600" y="0"/>
            <a:ext cx="4724400" cy="1134533"/>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65200" y="609600"/>
            <a:ext cx="14636297" cy="1231106"/>
          </a:xfrm>
        </p:spPr>
        <p:txBody>
          <a:bodyPr/>
          <a:lstStyle/>
          <a:p>
            <a:r>
              <a:rPr lang="en-GB" sz="4000" b="1" dirty="0"/>
              <a:t>Why algorithms are called algorithms </a:t>
            </a:r>
            <a:br>
              <a:rPr lang="en-GB" sz="4000" b="1" dirty="0"/>
            </a:br>
            <a:r>
              <a:rPr lang="en-GB" sz="4000" b="1" dirty="0"/>
              <a:t>BBC Ideas = </a:t>
            </a:r>
            <a:r>
              <a:rPr lang="en-GB" sz="4000" dirty="0">
                <a:hlinkClick r:id="rId3"/>
              </a:rPr>
              <a:t>https://www.youtube.com/watch?v=oRkNaF0QvnI</a:t>
            </a:r>
            <a:r>
              <a:rPr lang="en-GB" sz="4000" dirty="0"/>
              <a:t> </a:t>
            </a:r>
          </a:p>
        </p:txBody>
      </p:sp>
      <p:pic>
        <p:nvPicPr>
          <p:cNvPr id="1026" name="Picture 2">
            <a:hlinkClick r:id="rId3"/>
          </p:cNvPr>
          <p:cNvPicPr>
            <a:picLocks noChangeAspect="1" noChangeArrowheads="1"/>
          </p:cNvPicPr>
          <p:nvPr/>
        </p:nvPicPr>
        <p:blipFill>
          <a:blip r:embed="rId4" cstate="print"/>
          <a:srcRect/>
          <a:stretch>
            <a:fillRect/>
          </a:stretch>
        </p:blipFill>
        <p:spPr bwMode="auto">
          <a:xfrm>
            <a:off x="3327400" y="2438400"/>
            <a:ext cx="9167812" cy="5165366"/>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555</TotalTime>
  <Words>2843</Words>
  <Application>Microsoft Office PowerPoint</Application>
  <PresentationFormat>Personalizado</PresentationFormat>
  <Paragraphs>472</Paragraphs>
  <Slides>44</Slides>
  <Notes>18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44</vt:i4>
      </vt:variant>
    </vt:vector>
  </HeadingPairs>
  <TitlesOfParts>
    <vt:vector size="51" baseType="lpstr">
      <vt:lpstr>Arial</vt:lpstr>
      <vt:lpstr>Calibri</vt:lpstr>
      <vt:lpstr>Century Gothic</vt:lpstr>
      <vt:lpstr>Courier New</vt:lpstr>
      <vt:lpstr>Palatino Linotype</vt:lpstr>
      <vt:lpstr>Times New Roman</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Why algorithms are called algorithms  BBC Ideas = https://www.youtube.com/watch?v=oRkNaF0QvnI </vt:lpstr>
      <vt:lpstr>Presentación de PowerPoint</vt:lpstr>
      <vt:lpstr>Presentación de PowerPoint</vt:lpstr>
      <vt:lpstr>Ordenadores</vt:lpstr>
      <vt:lpstr>Programación</vt:lpstr>
      <vt:lpstr>Presentación de PowerPoint</vt:lpstr>
      <vt:lpstr>Dispositivos de salida</vt:lpstr>
      <vt:lpstr>Presentación de PowerPoint</vt:lpstr>
      <vt:lpstr>Software</vt:lpstr>
      <vt:lpstr>Presentación de PowerPoint</vt:lpstr>
      <vt:lpstr> ONE SINGLE TRAIN (no parallelism) and while and if code  </vt:lpstr>
      <vt:lpstr>Presentación de PowerPoint</vt:lpstr>
      <vt:lpstr>R and Python https://www.youtube.com/watch?v=eRP_J2yLjSU </vt:lpstr>
      <vt:lpstr>Presentación de PowerPoint</vt:lpstr>
      <vt:lpstr>Presentación de PowerPoint</vt:lpstr>
      <vt:lpstr>Presentación de PowerPoint</vt:lpstr>
      <vt:lpstr>Presentación de PowerPoint</vt:lpstr>
      <vt:lpstr>Presentación de PowerPoint</vt:lpstr>
      <vt:lpstr>Dispositivos de entrada</vt:lpstr>
      <vt:lpstr>Presentación de PowerPoint</vt:lpstr>
      <vt:lpstr>Presentación de PowerPoint</vt:lpstr>
      <vt:lpstr>The Big Bang Theory - The Friendship Algorithm https://www.youtube.com/watch?v=k0xgjUhEG3U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Ordenadores</dc:title>
  <dc:creator>Online2PDF.com</dc:creator>
  <cp:lastModifiedBy>Manoel Gadi</cp:lastModifiedBy>
  <cp:revision>37</cp:revision>
  <dcterms:created xsi:type="dcterms:W3CDTF">2019-10-18T15:25:16Z</dcterms:created>
  <dcterms:modified xsi:type="dcterms:W3CDTF">2021-09-13T08:56:57Z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2019-10-18T00:00:00Z</vt:filetime>
  </property>
  <property fmtid="{D5CDD505-2E9C-101B-9397-08002B2CF9AE}" pid="3" name="LastSaved">
    <vt:filetime>2019-10-18T00:00:00Z</vt:filetime>
  </property>
</Properties>
</file>